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562850" cy="5403850"/>
  <p:notesSz cx="9144000" cy="6858000"/>
  <p:defaultTextStyle>
    <a:defPPr>
      <a:defRPr lang="fr-FR"/>
    </a:defPPr>
    <a:lvl1pPr marL="0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70359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40719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11078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81437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51796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22156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92515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62874" algn="l" defTabSz="37035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2088" y="-392"/>
      </p:cViewPr>
      <p:guideLst>
        <p:guide orient="horz" pos="1702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" descr="Sans titre - 1-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848" y="3386960"/>
            <a:ext cx="7886216" cy="145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7493" y="2899691"/>
            <a:ext cx="2580218" cy="2333679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79806"/>
            <a:ext cx="7562850" cy="4443864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527051" y="3530211"/>
            <a:ext cx="658182" cy="2325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67220" y="3646477"/>
            <a:ext cx="4995632" cy="210952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43833" y="3901645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437619" y="4446672"/>
            <a:ext cx="3831444" cy="154797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 algn="r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958599"/>
            <a:ext cx="7562850" cy="480518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43833" y="4162219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674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" descr="Sans titre - 1-0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425" y="3565255"/>
            <a:ext cx="7760345" cy="134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7493" y="2899691"/>
            <a:ext cx="2580218" cy="2333679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79806"/>
            <a:ext cx="7562850" cy="4443864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527051" y="3530211"/>
            <a:ext cx="658182" cy="2325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67220" y="3646477"/>
            <a:ext cx="4995632" cy="210952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43833" y="3901645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437619" y="4446672"/>
            <a:ext cx="3831444" cy="154797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 algn="r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958599"/>
            <a:ext cx="7562850" cy="480518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43833" y="4162219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773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" descr="Sans titre - 1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923" y="3599378"/>
            <a:ext cx="8062366" cy="13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7493" y="2899691"/>
            <a:ext cx="2580218" cy="2333679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79806"/>
            <a:ext cx="7562850" cy="4443864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527051" y="3530211"/>
            <a:ext cx="658182" cy="2325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67220" y="3646477"/>
            <a:ext cx="4995632" cy="210952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43833" y="3901645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437619" y="4446672"/>
            <a:ext cx="3831444" cy="154797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 algn="r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958599"/>
            <a:ext cx="7562850" cy="480518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43833" y="4162219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85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én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" descr="Sans titre - 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103" y="3587622"/>
            <a:ext cx="7760345" cy="133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 descr="Sans titre - 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86"/>
          <a:stretch/>
        </p:blipFill>
        <p:spPr>
          <a:xfrm>
            <a:off x="-197493" y="2899691"/>
            <a:ext cx="2580218" cy="2333679"/>
          </a:xfrm>
          <a:prstGeom prst="rect">
            <a:avLst/>
          </a:prstGeom>
        </p:spPr>
      </p:pic>
      <p:sp>
        <p:nvSpPr>
          <p:cNvPr id="22" name="Espace réservé pour une image 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479806"/>
            <a:ext cx="7562850" cy="4443864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baseline="0"/>
            </a:lvl1pPr>
          </a:lstStyle>
          <a:p>
            <a:r>
              <a:rPr lang="fr-FR" dirty="0" smtClean="0"/>
              <a:t>INSÉRER VOTRE VISUEL</a:t>
            </a:r>
            <a:endParaRPr lang="fr-FR" dirty="0"/>
          </a:p>
        </p:txBody>
      </p:sp>
      <p:sp>
        <p:nvSpPr>
          <p:cNvPr id="10" name="Espace réservé pour une image  9"/>
          <p:cNvSpPr>
            <a:spLocks noGrp="1"/>
          </p:cNvSpPr>
          <p:nvPr>
            <p:ph type="pic" sz="quarter" idx="10" hasCustomPrompt="1"/>
          </p:nvPr>
        </p:nvSpPr>
        <p:spPr>
          <a:xfrm>
            <a:off x="1527051" y="3530211"/>
            <a:ext cx="658182" cy="2325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000"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1" hasCustomPrompt="1"/>
          </p:nvPr>
        </p:nvSpPr>
        <p:spPr>
          <a:xfrm>
            <a:off x="2567220" y="3646477"/>
            <a:ext cx="4995632" cy="210952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cap="all" baseline="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smtClean="0"/>
              <a:t>COURTE DESCRIPTION DE VOTRE ÉVÉNEMENT</a:t>
            </a:r>
            <a:endParaRPr lang="fr-FR" dirty="0"/>
          </a:p>
        </p:txBody>
      </p:sp>
      <p:sp>
        <p:nvSpPr>
          <p:cNvPr id="15" name="Espace réservé du contenu 14"/>
          <p:cNvSpPr>
            <a:spLocks noGrp="1"/>
          </p:cNvSpPr>
          <p:nvPr>
            <p:ph sz="quarter" idx="12" hasCustomPrompt="1"/>
          </p:nvPr>
        </p:nvSpPr>
        <p:spPr>
          <a:xfrm>
            <a:off x="2543833" y="3901645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800" b="1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Insérer votre titre ici</a:t>
            </a:r>
            <a:endParaRPr lang="fr-FR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3" hasCustomPrompt="1"/>
          </p:nvPr>
        </p:nvSpPr>
        <p:spPr>
          <a:xfrm>
            <a:off x="3437619" y="4446672"/>
            <a:ext cx="3831444" cy="154797"/>
          </a:xfrm>
          <a:prstGeom prst="rect">
            <a:avLst/>
          </a:prstGeom>
        </p:spPr>
        <p:txBody>
          <a:bodyPr lIns="52908" tIns="26454" rIns="52908" bIns="26454"/>
          <a:lstStyle>
            <a:lvl1pPr marL="0" indent="0" algn="r">
              <a:buNone/>
              <a:defRPr sz="1400">
                <a:solidFill>
                  <a:schemeClr val="bg1"/>
                </a:solidFill>
                <a:latin typeface="Aeroportal"/>
              </a:defRPr>
            </a:lvl1pPr>
          </a:lstStyle>
          <a:p>
            <a:pPr lvl="0"/>
            <a:r>
              <a:rPr lang="fr-FR" dirty="0" err="1" smtClean="0"/>
              <a:t>www.votre</a:t>
            </a:r>
            <a:r>
              <a:rPr lang="fr-FR" dirty="0" smtClean="0"/>
              <a:t>-site-</a:t>
            </a:r>
            <a:r>
              <a:rPr lang="fr-FR" dirty="0" err="1" smtClean="0"/>
              <a:t>internet.org</a:t>
            </a:r>
            <a:endParaRPr lang="fr-FR" dirty="0"/>
          </a:p>
        </p:txBody>
      </p:sp>
      <p:sp>
        <p:nvSpPr>
          <p:cNvPr id="8" name="Espace réservé pour une image  21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4958599"/>
            <a:ext cx="7562850" cy="480518"/>
          </a:xfrm>
          <a:prstGeom prst="rect">
            <a:avLst/>
          </a:prstGeom>
        </p:spPr>
        <p:txBody>
          <a:bodyPr lIns="52908" tIns="26454" rIns="52908" bIns="26454" anchor="ctr"/>
          <a:lstStyle>
            <a:lvl1pPr marL="0" indent="0" algn="ctr">
              <a:buNone/>
              <a:defRPr sz="1900" baseline="0"/>
            </a:lvl1pPr>
          </a:lstStyle>
          <a:p>
            <a:r>
              <a:rPr lang="fr-FR" dirty="0" smtClean="0"/>
              <a:t>INSÉRER LOGO PARTENAIRES</a:t>
            </a:r>
            <a:endParaRPr lang="fr-FR" dirty="0"/>
          </a:p>
        </p:txBody>
      </p:sp>
      <p:sp>
        <p:nvSpPr>
          <p:cNvPr id="9" name="Espace réservé du contenu 14"/>
          <p:cNvSpPr>
            <a:spLocks noGrp="1"/>
          </p:cNvSpPr>
          <p:nvPr>
            <p:ph sz="quarter" idx="17" hasCustomPrompt="1"/>
          </p:nvPr>
        </p:nvSpPr>
        <p:spPr>
          <a:xfrm>
            <a:off x="2543833" y="4162219"/>
            <a:ext cx="4330838" cy="245731"/>
          </a:xfrm>
          <a:prstGeom prst="rect">
            <a:avLst/>
          </a:prstGeom>
        </p:spPr>
        <p:txBody>
          <a:bodyPr lIns="52908" tIns="26454" rIns="52908" bIns="26454">
            <a:noAutofit/>
          </a:bodyPr>
          <a:lstStyle>
            <a:lvl1pPr marL="0" indent="0">
              <a:buNone/>
              <a:defRPr sz="1200" b="0" i="0" cap="all" baseline="0">
                <a:solidFill>
                  <a:schemeClr val="bg1"/>
                </a:solidFill>
                <a:latin typeface="Aeroportal"/>
                <a:cs typeface="Aeroportal"/>
              </a:defRPr>
            </a:lvl1pPr>
            <a:lvl2pPr>
              <a:defRPr sz="1000" b="1" i="0">
                <a:latin typeface="Aeroportal"/>
                <a:cs typeface="Aeroportal"/>
              </a:defRPr>
            </a:lvl2pPr>
            <a:lvl3pPr>
              <a:defRPr sz="900" b="1" i="0">
                <a:latin typeface="Aeroportal"/>
                <a:cs typeface="Aeroportal"/>
              </a:defRPr>
            </a:lvl3pPr>
            <a:lvl4pPr>
              <a:defRPr sz="800" b="1" i="0">
                <a:latin typeface="Aeroportal"/>
                <a:cs typeface="Aeroportal"/>
              </a:defRPr>
            </a:lvl4pPr>
            <a:lvl5pPr>
              <a:defRPr sz="800" b="1" i="0">
                <a:latin typeface="Aeroportal"/>
                <a:cs typeface="Aeroportal"/>
              </a:defRPr>
            </a:lvl5pPr>
          </a:lstStyle>
          <a:p>
            <a:pPr lvl="0"/>
            <a:r>
              <a:rPr lang="fr-FR" dirty="0" smtClean="0"/>
              <a:t>DATE – HEURE - LIEU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741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047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7" r:id="rId3"/>
    <p:sldLayoutId id="2147483658" r:id="rId4"/>
  </p:sldLayoutIdLst>
  <p:txStyles>
    <p:titleStyle>
      <a:lvl1pPr algn="ctr" defTabSz="370359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7770" indent="-277770" algn="l" defTabSz="370359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1834" indent="-231475" algn="l" defTabSz="370359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5898" indent="-185180" algn="l" defTabSz="37035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58" indent="-185180" algn="l" defTabSz="370359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6617" indent="-185180" algn="l" defTabSz="370359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6976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7336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77695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48054" indent="-185180" algn="l" defTabSz="37035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70359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40719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11078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437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51796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2156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92515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62874" algn="l" defTabSz="37035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pour une image 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229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pour une image 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919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pour une image 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533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pour une image 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Espace réservé du contenu 7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6917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Macintosh PowerPoint</Application>
  <PresentationFormat>Personnalisé</PresentationFormat>
  <Paragraphs>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Les Enchanteurs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Geoffrey FOSSEUX</dc:creator>
  <cp:lastModifiedBy>Geoffrey FOSSEUX</cp:lastModifiedBy>
  <cp:revision>15</cp:revision>
  <dcterms:created xsi:type="dcterms:W3CDTF">2015-05-21T08:40:45Z</dcterms:created>
  <dcterms:modified xsi:type="dcterms:W3CDTF">2015-06-04T08:23:37Z</dcterms:modified>
</cp:coreProperties>
</file>