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fr-FR"/>
    </a:defPPr>
    <a:lvl1pPr marL="0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8871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57744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36615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15486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94357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73230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52101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30972" algn="l" defTabSz="4788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072" y="11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 descr="Sans titre - 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088" y="7245599"/>
            <a:ext cx="7399983" cy="184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879551"/>
            <a:ext cx="6858000" cy="8146213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384731" y="7602709"/>
            <a:ext cx="596840" cy="426262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327957" y="7421684"/>
            <a:ext cx="4530044" cy="386704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306748" y="7712894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79087" y="7059234"/>
            <a:ext cx="2339744" cy="2534248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664244" y="8559490"/>
            <a:ext cx="3474357" cy="283765"/>
          </a:xfrm>
          <a:prstGeom prst="rect">
            <a:avLst/>
          </a:prstGeom>
        </p:spPr>
        <p:txBody>
          <a:bodyPr lIns="68410" tIns="34205" rIns="68410" bIns="34205"/>
          <a:lstStyle>
            <a:lvl1pPr marL="0" indent="0">
              <a:buNone/>
              <a:defRPr sz="18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9089794"/>
            <a:ext cx="6858000" cy="880856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sz="25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306748" y="8041576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73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rito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183" y="7251236"/>
            <a:ext cx="7595707" cy="1839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384731" y="7602709"/>
            <a:ext cx="596840" cy="426262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79087" y="7059234"/>
            <a:ext cx="2339744" cy="2534248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664244" y="8559490"/>
            <a:ext cx="3474357" cy="283765"/>
          </a:xfrm>
          <a:prstGeom prst="rect">
            <a:avLst/>
          </a:prstGeom>
        </p:spPr>
        <p:txBody>
          <a:bodyPr lIns="68410" tIns="34205" rIns="68410" bIns="34205"/>
          <a:lstStyle>
            <a:lvl1pPr marL="0" indent="0">
              <a:buNone/>
              <a:defRPr sz="18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879551"/>
            <a:ext cx="6858000" cy="8146213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7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9089794"/>
            <a:ext cx="6858000" cy="880856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sz="25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20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327957" y="7421684"/>
            <a:ext cx="4530044" cy="386704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21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306748" y="7712894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22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306748" y="8041576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47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rep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" descr="Sans titre - 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253" y="7255975"/>
            <a:ext cx="7488509" cy="18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384731" y="7602709"/>
            <a:ext cx="596840" cy="426262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79087" y="7059234"/>
            <a:ext cx="2339744" cy="2534248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664244" y="8559490"/>
            <a:ext cx="3474357" cy="283765"/>
          </a:xfrm>
          <a:prstGeom prst="rect">
            <a:avLst/>
          </a:prstGeom>
        </p:spPr>
        <p:txBody>
          <a:bodyPr lIns="68410" tIns="34205" rIns="68410" bIns="34205"/>
          <a:lstStyle>
            <a:lvl1pPr marL="0" indent="0">
              <a:buNone/>
              <a:defRPr sz="18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879551"/>
            <a:ext cx="6858000" cy="8146213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9089794"/>
            <a:ext cx="6858000" cy="880856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sz="25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11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327957" y="7421684"/>
            <a:ext cx="4530044" cy="386704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7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306748" y="7712894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306748" y="8041576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86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soc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" descr="Sans titre - 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1556" y="7244155"/>
            <a:ext cx="7520056" cy="187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384731" y="7602709"/>
            <a:ext cx="596840" cy="426262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79087" y="7059234"/>
            <a:ext cx="2339744" cy="2534248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664244" y="8559490"/>
            <a:ext cx="3474357" cy="283765"/>
          </a:xfrm>
          <a:prstGeom prst="rect">
            <a:avLst/>
          </a:prstGeom>
        </p:spPr>
        <p:txBody>
          <a:bodyPr lIns="68410" tIns="34205" rIns="68410" bIns="34205"/>
          <a:lstStyle>
            <a:lvl1pPr marL="0" indent="0">
              <a:buNone/>
              <a:defRPr sz="18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879551"/>
            <a:ext cx="6858000" cy="8146213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9089794"/>
            <a:ext cx="6858000" cy="880856"/>
          </a:xfrm>
          <a:prstGeom prst="rect">
            <a:avLst/>
          </a:prstGeom>
        </p:spPr>
        <p:txBody>
          <a:bodyPr lIns="68410" tIns="34205" rIns="68410" bIns="34205" anchor="ctr"/>
          <a:lstStyle>
            <a:lvl1pPr marL="0" indent="0" algn="ctr">
              <a:buNone/>
              <a:defRPr sz="25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11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327957" y="7421684"/>
            <a:ext cx="4530044" cy="386704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7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306748" y="7712894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306748" y="8041576"/>
            <a:ext cx="3927209" cy="450459"/>
          </a:xfrm>
          <a:prstGeom prst="rect">
            <a:avLst/>
          </a:prstGeom>
        </p:spPr>
        <p:txBody>
          <a:bodyPr lIns="68410" tIns="34205" rIns="68410" bIns="34205">
            <a:noAutofit/>
          </a:bodyPr>
          <a:lstStyle>
            <a:lvl1pPr marL="0" indent="0">
              <a:buNone/>
              <a:defRPr sz="16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622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47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478871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54" indent="-359154" algn="l" defTabSz="478871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166" indent="-299295" algn="l" defTabSz="478871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179" indent="-239436" algn="l" defTabSz="478871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051" indent="-239436" algn="l" defTabSz="478871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922" indent="-239436" algn="l" defTabSz="478871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794" indent="-239436" algn="l" defTabSz="47887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666" indent="-239436" algn="l" defTabSz="47887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537" indent="-239436" algn="l" defTabSz="47887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409" indent="-239436" algn="l" defTabSz="47887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71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57744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15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486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357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230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101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972" algn="l" defTabSz="4788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69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13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879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677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Format A4 (210 x 297 mm)</PresentationFormat>
  <Paragraphs>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Les Enchanteurs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Geoffrey FOSSEUX</dc:creator>
  <cp:lastModifiedBy>Geoffrey FOSSEUX</cp:lastModifiedBy>
  <cp:revision>14</cp:revision>
  <dcterms:created xsi:type="dcterms:W3CDTF">2015-05-21T08:40:45Z</dcterms:created>
  <dcterms:modified xsi:type="dcterms:W3CDTF">2015-06-04T08:23:34Z</dcterms:modified>
</cp:coreProperties>
</file>