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6858000" cy="9906000" type="A4"/>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B555"/>
    <a:srgbClr val="0369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2376" y="896"/>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png"/><Relationship Id="rId5" Type="http://schemas.openxmlformats.org/officeDocument/2006/relationships/image" Target="../media/image6.jp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RECTO">
    <p:spTree>
      <p:nvGrpSpPr>
        <p:cNvPr id="1" name=""/>
        <p:cNvGrpSpPr/>
        <p:nvPr/>
      </p:nvGrpSpPr>
      <p:grpSpPr>
        <a:xfrm>
          <a:off x="0" y="0"/>
          <a:ext cx="0" cy="0"/>
          <a:chOff x="0" y="0"/>
          <a:chExt cx="0" cy="0"/>
        </a:xfrm>
      </p:grpSpPr>
      <p:pic>
        <p:nvPicPr>
          <p:cNvPr id="32" name="Image 31" descr="Sans titre - 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643737"/>
            <a:ext cx="6858000" cy="8014384"/>
          </a:xfrm>
          <a:prstGeom prst="rect">
            <a:avLst/>
          </a:prstGeom>
        </p:spPr>
      </p:pic>
      <p:sp>
        <p:nvSpPr>
          <p:cNvPr id="7" name="Rectangle 6"/>
          <p:cNvSpPr/>
          <p:nvPr userDrawn="1"/>
        </p:nvSpPr>
        <p:spPr>
          <a:xfrm>
            <a:off x="2142223" y="467675"/>
            <a:ext cx="3631890" cy="806375"/>
          </a:xfrm>
          <a:prstGeom prst="rect">
            <a:avLst/>
          </a:prstGeom>
        </p:spPr>
        <p:txBody>
          <a:bodyPr wrap="square">
            <a:spAutoFit/>
          </a:bodyPr>
          <a:lstStyle/>
          <a:p>
            <a:pPr>
              <a:lnSpc>
                <a:spcPct val="70000"/>
              </a:lnSpc>
            </a:pPr>
            <a:r>
              <a:rPr lang="fr-FR" sz="3200" b="1" i="0" dirty="0" smtClean="0">
                <a:solidFill>
                  <a:srgbClr val="7BB555"/>
                </a:solidFill>
                <a:latin typeface="Aeroportal"/>
                <a:cs typeface="Aeroportal"/>
              </a:rPr>
              <a:t>CALENDRIER</a:t>
            </a:r>
            <a:r>
              <a:rPr lang="fr-FR" sz="3200" b="1" i="0" baseline="0" dirty="0" smtClean="0">
                <a:solidFill>
                  <a:srgbClr val="7BB555"/>
                </a:solidFill>
                <a:latin typeface="Aeroportal"/>
                <a:cs typeface="Aeroportal"/>
              </a:rPr>
              <a:t> </a:t>
            </a:r>
            <a:r>
              <a:rPr lang="fr-FR" sz="3200" b="1" i="0" dirty="0" smtClean="0">
                <a:solidFill>
                  <a:srgbClr val="7BB555"/>
                </a:solidFill>
                <a:latin typeface="Aeroportal"/>
                <a:cs typeface="Aeroportal"/>
              </a:rPr>
              <a:t>DES</a:t>
            </a:r>
          </a:p>
          <a:p>
            <a:pPr>
              <a:lnSpc>
                <a:spcPct val="70000"/>
              </a:lnSpc>
            </a:pPr>
            <a:r>
              <a:rPr lang="fr-FR" sz="3200" b="1" i="0" dirty="0" smtClean="0">
                <a:solidFill>
                  <a:srgbClr val="7BB555"/>
                </a:solidFill>
                <a:latin typeface="Aeroportal"/>
                <a:cs typeface="Aeroportal"/>
              </a:rPr>
              <a:t>MANIFESTATIONS</a:t>
            </a:r>
            <a:endParaRPr lang="fr-FR" sz="3200" b="1" i="0" dirty="0">
              <a:solidFill>
                <a:srgbClr val="7BB555"/>
              </a:solidFill>
              <a:latin typeface="Aeroportal"/>
              <a:cs typeface="Aeroportal"/>
            </a:endParaRPr>
          </a:p>
        </p:txBody>
      </p:sp>
      <p:sp>
        <p:nvSpPr>
          <p:cNvPr id="11" name="Espace réservé du contenu 10"/>
          <p:cNvSpPr>
            <a:spLocks noGrp="1"/>
          </p:cNvSpPr>
          <p:nvPr>
            <p:ph sz="quarter" idx="10" hasCustomPrompt="1"/>
          </p:nvPr>
        </p:nvSpPr>
        <p:spPr>
          <a:xfrm>
            <a:off x="455613" y="1844675"/>
            <a:ext cx="6191250" cy="973138"/>
          </a:xfrm>
          <a:prstGeom prst="rect">
            <a:avLst/>
          </a:prstGeom>
        </p:spPr>
        <p:txBody>
          <a:bodyPr vert="horz"/>
          <a:lstStyle>
            <a:lvl1pPr marL="0" indent="0">
              <a:buNone/>
              <a:defRPr sz="1050" b="1" i="0">
                <a:solidFill>
                  <a:schemeClr val="bg1"/>
                </a:solidFill>
                <a:latin typeface="Aeroportal"/>
                <a:cs typeface="Aeroportal"/>
              </a:defRPr>
            </a:lvl1pPr>
          </a:lstStyle>
          <a:p>
            <a:pPr lvl="0"/>
            <a:r>
              <a:rPr lang="ro-RO" dirty="0" smtClean="0"/>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a:t>
            </a:r>
            <a:endParaRPr lang="fr-FR" dirty="0"/>
          </a:p>
        </p:txBody>
      </p:sp>
      <p:sp>
        <p:nvSpPr>
          <p:cNvPr id="13" name="Espace réservé du contenu 10"/>
          <p:cNvSpPr>
            <a:spLocks noGrp="1"/>
          </p:cNvSpPr>
          <p:nvPr>
            <p:ph sz="quarter" idx="11" hasCustomPrompt="1"/>
          </p:nvPr>
        </p:nvSpPr>
        <p:spPr>
          <a:xfrm>
            <a:off x="19842" y="2817813"/>
            <a:ext cx="6838157" cy="288998"/>
          </a:xfrm>
          <a:prstGeom prst="rect">
            <a:avLst/>
          </a:prstGeom>
        </p:spPr>
        <p:txBody>
          <a:bodyPr vert="horz"/>
          <a:lstStyle>
            <a:lvl1pPr marL="0" indent="0">
              <a:buNone/>
              <a:defRPr sz="1200" b="1" i="0" baseline="0">
                <a:solidFill>
                  <a:schemeClr val="bg1"/>
                </a:solidFill>
                <a:latin typeface="Aeroportal"/>
                <a:cs typeface="Aeroportal"/>
              </a:defRPr>
            </a:lvl1pPr>
          </a:lstStyle>
          <a:p>
            <a:pPr lvl="0"/>
            <a:r>
              <a:rPr lang="ro-RO" dirty="0" smtClean="0"/>
              <a:t>   DATE                    MANIFESTATION                                                             LIEU                            PORTEUR</a:t>
            </a:r>
            <a:endParaRPr lang="fr-FR" dirty="0"/>
          </a:p>
        </p:txBody>
      </p:sp>
      <p:pic>
        <p:nvPicPr>
          <p:cNvPr id="18" name="Image 17"/>
          <p:cNvPicPr>
            <a:picLocks noChangeAspect="1"/>
          </p:cNvPicPr>
          <p:nvPr userDrawn="1"/>
        </p:nvPicPr>
        <p:blipFill>
          <a:blip r:embed="rId3"/>
          <a:stretch>
            <a:fillRect/>
          </a:stretch>
        </p:blipFill>
        <p:spPr>
          <a:xfrm>
            <a:off x="107735" y="3106811"/>
            <a:ext cx="6646863" cy="2109922"/>
          </a:xfrm>
          <a:prstGeom prst="rect">
            <a:avLst/>
          </a:prstGeom>
        </p:spPr>
      </p:pic>
      <p:sp>
        <p:nvSpPr>
          <p:cNvPr id="24" name="Espace réservé du contenu 23"/>
          <p:cNvSpPr>
            <a:spLocks noGrp="1"/>
          </p:cNvSpPr>
          <p:nvPr>
            <p:ph sz="quarter" idx="12" hasCustomPrompt="1"/>
          </p:nvPr>
        </p:nvSpPr>
        <p:spPr>
          <a:xfrm>
            <a:off x="108529" y="3106738"/>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25" name="Espace réservé du contenu 23"/>
          <p:cNvSpPr>
            <a:spLocks noGrp="1"/>
          </p:cNvSpPr>
          <p:nvPr>
            <p:ph sz="quarter" idx="13" hasCustomPrompt="1"/>
          </p:nvPr>
        </p:nvSpPr>
        <p:spPr>
          <a:xfrm>
            <a:off x="1256996" y="3106811"/>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26" name="Espace réservé du contenu 23"/>
          <p:cNvSpPr>
            <a:spLocks noGrp="1"/>
          </p:cNvSpPr>
          <p:nvPr>
            <p:ph sz="quarter" idx="14" hasCustomPrompt="1"/>
          </p:nvPr>
        </p:nvSpPr>
        <p:spPr>
          <a:xfrm>
            <a:off x="4242908" y="3191478"/>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28" name="Espace réservé pour une image  27"/>
          <p:cNvSpPr>
            <a:spLocks noGrp="1"/>
          </p:cNvSpPr>
          <p:nvPr>
            <p:ph type="pic" sz="quarter" idx="15" hasCustomPrompt="1"/>
          </p:nvPr>
        </p:nvSpPr>
        <p:spPr>
          <a:xfrm>
            <a:off x="5690552" y="321804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29" name="Espace réservé pour une image  27"/>
          <p:cNvSpPr>
            <a:spLocks noGrp="1"/>
          </p:cNvSpPr>
          <p:nvPr>
            <p:ph type="pic" sz="quarter" idx="16" hasCustomPrompt="1"/>
          </p:nvPr>
        </p:nvSpPr>
        <p:spPr>
          <a:xfrm>
            <a:off x="5690552" y="3680179"/>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30" name="Espace réservé pour une image  27"/>
          <p:cNvSpPr>
            <a:spLocks noGrp="1"/>
          </p:cNvSpPr>
          <p:nvPr>
            <p:ph type="pic" sz="quarter" idx="17" hasCustomPrompt="1"/>
          </p:nvPr>
        </p:nvSpPr>
        <p:spPr>
          <a:xfrm>
            <a:off x="5701842" y="4143021"/>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31" name="Espace réservé pour une image  27"/>
          <p:cNvSpPr>
            <a:spLocks noGrp="1"/>
          </p:cNvSpPr>
          <p:nvPr>
            <p:ph type="pic" sz="quarter" idx="18" hasCustomPrompt="1"/>
          </p:nvPr>
        </p:nvSpPr>
        <p:spPr>
          <a:xfrm>
            <a:off x="5713132" y="463408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pic>
        <p:nvPicPr>
          <p:cNvPr id="40" name="Image 39"/>
          <p:cNvPicPr>
            <a:picLocks noChangeAspect="1"/>
          </p:cNvPicPr>
          <p:nvPr userDrawn="1"/>
        </p:nvPicPr>
        <p:blipFill>
          <a:blip r:embed="rId3"/>
          <a:stretch>
            <a:fillRect/>
          </a:stretch>
        </p:blipFill>
        <p:spPr>
          <a:xfrm>
            <a:off x="127577" y="5390301"/>
            <a:ext cx="6646863" cy="2109922"/>
          </a:xfrm>
          <a:prstGeom prst="rect">
            <a:avLst/>
          </a:prstGeom>
        </p:spPr>
      </p:pic>
      <p:sp>
        <p:nvSpPr>
          <p:cNvPr id="41" name="Espace réservé du contenu 23"/>
          <p:cNvSpPr>
            <a:spLocks noGrp="1"/>
          </p:cNvSpPr>
          <p:nvPr>
            <p:ph sz="quarter" idx="19" hasCustomPrompt="1"/>
          </p:nvPr>
        </p:nvSpPr>
        <p:spPr>
          <a:xfrm>
            <a:off x="128371" y="5390228"/>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42" name="Espace réservé du contenu 23"/>
          <p:cNvSpPr>
            <a:spLocks noGrp="1"/>
          </p:cNvSpPr>
          <p:nvPr>
            <p:ph sz="quarter" idx="20" hasCustomPrompt="1"/>
          </p:nvPr>
        </p:nvSpPr>
        <p:spPr>
          <a:xfrm>
            <a:off x="1276838" y="5390301"/>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43" name="Espace réservé du contenu 23"/>
          <p:cNvSpPr>
            <a:spLocks noGrp="1"/>
          </p:cNvSpPr>
          <p:nvPr>
            <p:ph sz="quarter" idx="21" hasCustomPrompt="1"/>
          </p:nvPr>
        </p:nvSpPr>
        <p:spPr>
          <a:xfrm>
            <a:off x="4262750" y="5474968"/>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44" name="Espace réservé pour une image  27"/>
          <p:cNvSpPr>
            <a:spLocks noGrp="1"/>
          </p:cNvSpPr>
          <p:nvPr>
            <p:ph type="pic" sz="quarter" idx="22" hasCustomPrompt="1"/>
          </p:nvPr>
        </p:nvSpPr>
        <p:spPr>
          <a:xfrm>
            <a:off x="5710394" y="550153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5" name="Espace réservé pour une image  27"/>
          <p:cNvSpPr>
            <a:spLocks noGrp="1"/>
          </p:cNvSpPr>
          <p:nvPr>
            <p:ph type="pic" sz="quarter" idx="23" hasCustomPrompt="1"/>
          </p:nvPr>
        </p:nvSpPr>
        <p:spPr>
          <a:xfrm>
            <a:off x="5710394" y="5963669"/>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6" name="Espace réservé pour une image  27"/>
          <p:cNvSpPr>
            <a:spLocks noGrp="1"/>
          </p:cNvSpPr>
          <p:nvPr>
            <p:ph type="pic" sz="quarter" idx="24" hasCustomPrompt="1"/>
          </p:nvPr>
        </p:nvSpPr>
        <p:spPr>
          <a:xfrm>
            <a:off x="5721684" y="6426511"/>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7" name="Espace réservé pour une image  27"/>
          <p:cNvSpPr>
            <a:spLocks noGrp="1"/>
          </p:cNvSpPr>
          <p:nvPr>
            <p:ph type="pic" sz="quarter" idx="25" hasCustomPrompt="1"/>
          </p:nvPr>
        </p:nvSpPr>
        <p:spPr>
          <a:xfrm>
            <a:off x="5732974" y="691757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pic>
        <p:nvPicPr>
          <p:cNvPr id="48" name="Image 47"/>
          <p:cNvPicPr>
            <a:picLocks noChangeAspect="1"/>
          </p:cNvPicPr>
          <p:nvPr userDrawn="1"/>
        </p:nvPicPr>
        <p:blipFill>
          <a:blip r:embed="rId3"/>
          <a:stretch>
            <a:fillRect/>
          </a:stretch>
        </p:blipFill>
        <p:spPr>
          <a:xfrm>
            <a:off x="128371" y="7652696"/>
            <a:ext cx="6646863" cy="2109922"/>
          </a:xfrm>
          <a:prstGeom prst="rect">
            <a:avLst/>
          </a:prstGeom>
        </p:spPr>
      </p:pic>
      <p:sp>
        <p:nvSpPr>
          <p:cNvPr id="49" name="Espace réservé du contenu 23"/>
          <p:cNvSpPr>
            <a:spLocks noGrp="1"/>
          </p:cNvSpPr>
          <p:nvPr>
            <p:ph sz="quarter" idx="26" hasCustomPrompt="1"/>
          </p:nvPr>
        </p:nvSpPr>
        <p:spPr>
          <a:xfrm>
            <a:off x="129165" y="7652623"/>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50" name="Espace réservé du contenu 23"/>
          <p:cNvSpPr>
            <a:spLocks noGrp="1"/>
          </p:cNvSpPr>
          <p:nvPr>
            <p:ph sz="quarter" idx="27" hasCustomPrompt="1"/>
          </p:nvPr>
        </p:nvSpPr>
        <p:spPr>
          <a:xfrm>
            <a:off x="1277632" y="7652696"/>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51" name="Espace réservé du contenu 23"/>
          <p:cNvSpPr>
            <a:spLocks noGrp="1"/>
          </p:cNvSpPr>
          <p:nvPr>
            <p:ph sz="quarter" idx="28" hasCustomPrompt="1"/>
          </p:nvPr>
        </p:nvSpPr>
        <p:spPr>
          <a:xfrm>
            <a:off x="4263544" y="7737363"/>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52" name="Espace réservé pour une image  27"/>
          <p:cNvSpPr>
            <a:spLocks noGrp="1"/>
          </p:cNvSpPr>
          <p:nvPr>
            <p:ph type="pic" sz="quarter" idx="29" hasCustomPrompt="1"/>
          </p:nvPr>
        </p:nvSpPr>
        <p:spPr>
          <a:xfrm>
            <a:off x="5711188" y="776392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3" name="Espace réservé pour une image  27"/>
          <p:cNvSpPr>
            <a:spLocks noGrp="1"/>
          </p:cNvSpPr>
          <p:nvPr>
            <p:ph type="pic" sz="quarter" idx="30" hasCustomPrompt="1"/>
          </p:nvPr>
        </p:nvSpPr>
        <p:spPr>
          <a:xfrm>
            <a:off x="5711188" y="8226064"/>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4" name="Espace réservé pour une image  27"/>
          <p:cNvSpPr>
            <a:spLocks noGrp="1"/>
          </p:cNvSpPr>
          <p:nvPr>
            <p:ph type="pic" sz="quarter" idx="31" hasCustomPrompt="1"/>
          </p:nvPr>
        </p:nvSpPr>
        <p:spPr>
          <a:xfrm>
            <a:off x="5722478" y="8688906"/>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5" name="Espace réservé pour une image  27"/>
          <p:cNvSpPr>
            <a:spLocks noGrp="1"/>
          </p:cNvSpPr>
          <p:nvPr>
            <p:ph type="pic" sz="quarter" idx="32" hasCustomPrompt="1"/>
          </p:nvPr>
        </p:nvSpPr>
        <p:spPr>
          <a:xfrm>
            <a:off x="5733768" y="917997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 name="Espace réservé du contenu 3"/>
          <p:cNvSpPr>
            <a:spLocks noGrp="1"/>
          </p:cNvSpPr>
          <p:nvPr>
            <p:ph sz="quarter" idx="33" hasCustomPrompt="1"/>
          </p:nvPr>
        </p:nvSpPr>
        <p:spPr>
          <a:xfrm>
            <a:off x="2155052" y="1095466"/>
            <a:ext cx="3219748" cy="439981"/>
          </a:xfrm>
          <a:prstGeom prst="rect">
            <a:avLst/>
          </a:prstGeom>
        </p:spPr>
        <p:txBody>
          <a:bodyPr vert="horz"/>
          <a:lstStyle>
            <a:lvl1pPr marL="0" indent="0">
              <a:buNone/>
              <a:defRPr sz="1800" baseline="0">
                <a:solidFill>
                  <a:srgbClr val="7BB555"/>
                </a:solidFill>
                <a:latin typeface="Aeroportal"/>
              </a:defRPr>
            </a:lvl1pPr>
          </a:lstStyle>
          <a:p>
            <a:pPr lvl="0"/>
            <a:r>
              <a:rPr lang="fr-FR" dirty="0" smtClean="0"/>
              <a:t>Du XX au XX 2015</a:t>
            </a:r>
            <a:endParaRPr lang="fr-FR" dirty="0"/>
          </a:p>
        </p:txBody>
      </p:sp>
      <p:pic>
        <p:nvPicPr>
          <p:cNvPr id="33" name="Image 32" descr="logos-01.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7211"/>
            <a:ext cx="1692746" cy="169982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11690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VERSO">
    <p:spTree>
      <p:nvGrpSpPr>
        <p:cNvPr id="1" name=""/>
        <p:cNvGrpSpPr/>
        <p:nvPr/>
      </p:nvGrpSpPr>
      <p:grpSpPr>
        <a:xfrm>
          <a:off x="0" y="0"/>
          <a:ext cx="0" cy="0"/>
          <a:chOff x="0" y="0"/>
          <a:chExt cx="0" cy="0"/>
        </a:xfrm>
      </p:grpSpPr>
      <p:pic>
        <p:nvPicPr>
          <p:cNvPr id="34" name="Image 33" descr="Sans titre - 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643737"/>
            <a:ext cx="6858000" cy="8014384"/>
          </a:xfrm>
          <a:prstGeom prst="rect">
            <a:avLst/>
          </a:prstGeom>
        </p:spPr>
      </p:pic>
      <p:sp>
        <p:nvSpPr>
          <p:cNvPr id="13" name="Espace réservé du contenu 10"/>
          <p:cNvSpPr>
            <a:spLocks noGrp="1"/>
          </p:cNvSpPr>
          <p:nvPr>
            <p:ph sz="quarter" idx="11" hasCustomPrompt="1"/>
          </p:nvPr>
        </p:nvSpPr>
        <p:spPr>
          <a:xfrm>
            <a:off x="19842" y="1903413"/>
            <a:ext cx="6838157" cy="288998"/>
          </a:xfrm>
          <a:prstGeom prst="rect">
            <a:avLst/>
          </a:prstGeom>
        </p:spPr>
        <p:txBody>
          <a:bodyPr vert="horz"/>
          <a:lstStyle>
            <a:lvl1pPr marL="0" indent="0">
              <a:buNone/>
              <a:defRPr sz="1200" b="1" i="0" baseline="0">
                <a:solidFill>
                  <a:schemeClr val="bg1"/>
                </a:solidFill>
                <a:latin typeface="Aeroportal"/>
                <a:cs typeface="Aeroportal"/>
              </a:defRPr>
            </a:lvl1pPr>
          </a:lstStyle>
          <a:p>
            <a:pPr lvl="0"/>
            <a:r>
              <a:rPr lang="ro-RO" dirty="0" smtClean="0"/>
              <a:t>   DATE                    MANIFESTATION                                                             LIEU                            PORTEUR</a:t>
            </a:r>
            <a:endParaRPr lang="fr-FR" dirty="0"/>
          </a:p>
        </p:txBody>
      </p:sp>
      <p:pic>
        <p:nvPicPr>
          <p:cNvPr id="18" name="Image 17"/>
          <p:cNvPicPr>
            <a:picLocks noChangeAspect="1"/>
          </p:cNvPicPr>
          <p:nvPr userDrawn="1"/>
        </p:nvPicPr>
        <p:blipFill>
          <a:blip r:embed="rId3"/>
          <a:stretch>
            <a:fillRect/>
          </a:stretch>
        </p:blipFill>
        <p:spPr>
          <a:xfrm>
            <a:off x="107735" y="2192411"/>
            <a:ext cx="6646863" cy="2109922"/>
          </a:xfrm>
          <a:prstGeom prst="rect">
            <a:avLst/>
          </a:prstGeom>
        </p:spPr>
      </p:pic>
      <p:sp>
        <p:nvSpPr>
          <p:cNvPr id="24" name="Espace réservé du contenu 23"/>
          <p:cNvSpPr>
            <a:spLocks noGrp="1"/>
          </p:cNvSpPr>
          <p:nvPr>
            <p:ph sz="quarter" idx="12" hasCustomPrompt="1"/>
          </p:nvPr>
        </p:nvSpPr>
        <p:spPr>
          <a:xfrm>
            <a:off x="108529" y="2192338"/>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25" name="Espace réservé du contenu 23"/>
          <p:cNvSpPr>
            <a:spLocks noGrp="1"/>
          </p:cNvSpPr>
          <p:nvPr>
            <p:ph sz="quarter" idx="13" hasCustomPrompt="1"/>
          </p:nvPr>
        </p:nvSpPr>
        <p:spPr>
          <a:xfrm>
            <a:off x="1256996" y="2192411"/>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26" name="Espace réservé du contenu 23"/>
          <p:cNvSpPr>
            <a:spLocks noGrp="1"/>
          </p:cNvSpPr>
          <p:nvPr>
            <p:ph sz="quarter" idx="14" hasCustomPrompt="1"/>
          </p:nvPr>
        </p:nvSpPr>
        <p:spPr>
          <a:xfrm>
            <a:off x="4242908" y="2277078"/>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28" name="Espace réservé pour une image  27"/>
          <p:cNvSpPr>
            <a:spLocks noGrp="1"/>
          </p:cNvSpPr>
          <p:nvPr>
            <p:ph type="pic" sz="quarter" idx="15" hasCustomPrompt="1"/>
          </p:nvPr>
        </p:nvSpPr>
        <p:spPr>
          <a:xfrm>
            <a:off x="5690552" y="230364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29" name="Espace réservé pour une image  27"/>
          <p:cNvSpPr>
            <a:spLocks noGrp="1"/>
          </p:cNvSpPr>
          <p:nvPr>
            <p:ph type="pic" sz="quarter" idx="16" hasCustomPrompt="1"/>
          </p:nvPr>
        </p:nvSpPr>
        <p:spPr>
          <a:xfrm>
            <a:off x="5690552" y="2765779"/>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30" name="Espace réservé pour une image  27"/>
          <p:cNvSpPr>
            <a:spLocks noGrp="1"/>
          </p:cNvSpPr>
          <p:nvPr>
            <p:ph type="pic" sz="quarter" idx="17" hasCustomPrompt="1"/>
          </p:nvPr>
        </p:nvSpPr>
        <p:spPr>
          <a:xfrm>
            <a:off x="5701842" y="3228621"/>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31" name="Espace réservé pour une image  27"/>
          <p:cNvSpPr>
            <a:spLocks noGrp="1"/>
          </p:cNvSpPr>
          <p:nvPr>
            <p:ph type="pic" sz="quarter" idx="18" hasCustomPrompt="1"/>
          </p:nvPr>
        </p:nvSpPr>
        <p:spPr>
          <a:xfrm>
            <a:off x="5713132" y="371968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pic>
        <p:nvPicPr>
          <p:cNvPr id="40" name="Image 39"/>
          <p:cNvPicPr>
            <a:picLocks noChangeAspect="1"/>
          </p:cNvPicPr>
          <p:nvPr userDrawn="1"/>
        </p:nvPicPr>
        <p:blipFill>
          <a:blip r:embed="rId3"/>
          <a:stretch>
            <a:fillRect/>
          </a:stretch>
        </p:blipFill>
        <p:spPr>
          <a:xfrm>
            <a:off x="127577" y="4475901"/>
            <a:ext cx="6646863" cy="2109922"/>
          </a:xfrm>
          <a:prstGeom prst="rect">
            <a:avLst/>
          </a:prstGeom>
        </p:spPr>
      </p:pic>
      <p:sp>
        <p:nvSpPr>
          <p:cNvPr id="41" name="Espace réservé du contenu 23"/>
          <p:cNvSpPr>
            <a:spLocks noGrp="1"/>
          </p:cNvSpPr>
          <p:nvPr>
            <p:ph sz="quarter" idx="19" hasCustomPrompt="1"/>
          </p:nvPr>
        </p:nvSpPr>
        <p:spPr>
          <a:xfrm>
            <a:off x="128371" y="4475828"/>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42" name="Espace réservé du contenu 23"/>
          <p:cNvSpPr>
            <a:spLocks noGrp="1"/>
          </p:cNvSpPr>
          <p:nvPr>
            <p:ph sz="quarter" idx="20" hasCustomPrompt="1"/>
          </p:nvPr>
        </p:nvSpPr>
        <p:spPr>
          <a:xfrm>
            <a:off x="1276838" y="4475901"/>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43" name="Espace réservé du contenu 23"/>
          <p:cNvSpPr>
            <a:spLocks noGrp="1"/>
          </p:cNvSpPr>
          <p:nvPr>
            <p:ph sz="quarter" idx="21" hasCustomPrompt="1"/>
          </p:nvPr>
        </p:nvSpPr>
        <p:spPr>
          <a:xfrm>
            <a:off x="4262750" y="4560568"/>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44" name="Espace réservé pour une image  27"/>
          <p:cNvSpPr>
            <a:spLocks noGrp="1"/>
          </p:cNvSpPr>
          <p:nvPr>
            <p:ph type="pic" sz="quarter" idx="22" hasCustomPrompt="1"/>
          </p:nvPr>
        </p:nvSpPr>
        <p:spPr>
          <a:xfrm>
            <a:off x="5710394" y="458713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5" name="Espace réservé pour une image  27"/>
          <p:cNvSpPr>
            <a:spLocks noGrp="1"/>
          </p:cNvSpPr>
          <p:nvPr>
            <p:ph type="pic" sz="quarter" idx="23" hasCustomPrompt="1"/>
          </p:nvPr>
        </p:nvSpPr>
        <p:spPr>
          <a:xfrm>
            <a:off x="5710394" y="5049269"/>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6" name="Espace réservé pour une image  27"/>
          <p:cNvSpPr>
            <a:spLocks noGrp="1"/>
          </p:cNvSpPr>
          <p:nvPr>
            <p:ph type="pic" sz="quarter" idx="24" hasCustomPrompt="1"/>
          </p:nvPr>
        </p:nvSpPr>
        <p:spPr>
          <a:xfrm>
            <a:off x="5721684" y="5512111"/>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47" name="Espace réservé pour une image  27"/>
          <p:cNvSpPr>
            <a:spLocks noGrp="1"/>
          </p:cNvSpPr>
          <p:nvPr>
            <p:ph type="pic" sz="quarter" idx="25" hasCustomPrompt="1"/>
          </p:nvPr>
        </p:nvSpPr>
        <p:spPr>
          <a:xfrm>
            <a:off x="5732974" y="600317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pic>
        <p:nvPicPr>
          <p:cNvPr id="48" name="Image 47"/>
          <p:cNvPicPr>
            <a:picLocks noChangeAspect="1"/>
          </p:cNvPicPr>
          <p:nvPr userDrawn="1"/>
        </p:nvPicPr>
        <p:blipFill>
          <a:blip r:embed="rId3"/>
          <a:stretch>
            <a:fillRect/>
          </a:stretch>
        </p:blipFill>
        <p:spPr>
          <a:xfrm>
            <a:off x="128371" y="6738296"/>
            <a:ext cx="6646863" cy="2109922"/>
          </a:xfrm>
          <a:prstGeom prst="rect">
            <a:avLst/>
          </a:prstGeom>
        </p:spPr>
      </p:pic>
      <p:sp>
        <p:nvSpPr>
          <p:cNvPr id="49" name="Espace réservé du contenu 23"/>
          <p:cNvSpPr>
            <a:spLocks noGrp="1"/>
          </p:cNvSpPr>
          <p:nvPr>
            <p:ph sz="quarter" idx="26" hasCustomPrompt="1"/>
          </p:nvPr>
        </p:nvSpPr>
        <p:spPr>
          <a:xfrm>
            <a:off x="129165" y="6738223"/>
            <a:ext cx="950912" cy="2109995"/>
          </a:xfrm>
          <a:prstGeom prst="rect">
            <a:avLst/>
          </a:prstGeom>
        </p:spPr>
        <p:txBody>
          <a:bodyPr vert="horz" anchor="ctr"/>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a:solidFill>
                  <a:schemeClr val="tx1">
                    <a:lumMod val="65000"/>
                    <a:lumOff val="35000"/>
                  </a:schemeClr>
                </a:solidFill>
                <a:latin typeface="Aeroportal"/>
                <a:cs typeface="Aeroportal"/>
              </a:defRPr>
            </a:lvl1pPr>
          </a:lstStyle>
          <a:p>
            <a:pPr lvl="0"/>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a:p>
            <a:pPr lvl="0"/>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JJ/MM/AA</a:t>
            </a:r>
            <a:br>
              <a:rPr lang="fr-FR" dirty="0" smtClean="0"/>
            </a:br>
            <a:r>
              <a:rPr lang="fr-FR" dirty="0" smtClean="0"/>
              <a:t>HEURE</a:t>
            </a:r>
          </a:p>
        </p:txBody>
      </p:sp>
      <p:sp>
        <p:nvSpPr>
          <p:cNvPr id="50" name="Espace réservé du contenu 23"/>
          <p:cNvSpPr>
            <a:spLocks noGrp="1"/>
          </p:cNvSpPr>
          <p:nvPr>
            <p:ph sz="quarter" idx="27" hasCustomPrompt="1"/>
          </p:nvPr>
        </p:nvSpPr>
        <p:spPr>
          <a:xfrm>
            <a:off x="1277632" y="6738296"/>
            <a:ext cx="2794000" cy="2109995"/>
          </a:xfrm>
          <a:prstGeom prst="rect">
            <a:avLst/>
          </a:prstGeom>
        </p:spPr>
        <p:txBody>
          <a:bodyPr vert="horz" anchor="ctr"/>
          <a:lstStyle>
            <a:lvl1pPr marL="0" marR="0" indent="0" algn="l"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a:p>
            <a:pPr lvl="0"/>
            <a:endParaRPr lang="fr-FR" dirty="0" smtClean="0"/>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fr-FR" dirty="0" smtClean="0"/>
              <a:t>Description courte de la manifestation</a:t>
            </a:r>
            <a:br>
              <a:rPr lang="fr-FR" dirty="0" smtClean="0"/>
            </a:br>
            <a:r>
              <a:rPr lang="fr-FR" dirty="0" smtClean="0"/>
              <a:t>+ coordonnées (TEL ou URL )</a:t>
            </a:r>
          </a:p>
        </p:txBody>
      </p:sp>
      <p:sp>
        <p:nvSpPr>
          <p:cNvPr id="51" name="Espace réservé du contenu 23"/>
          <p:cNvSpPr>
            <a:spLocks noGrp="1"/>
          </p:cNvSpPr>
          <p:nvPr>
            <p:ph sz="quarter" idx="28" hasCustomPrompt="1"/>
          </p:nvPr>
        </p:nvSpPr>
        <p:spPr>
          <a:xfrm>
            <a:off x="4263544" y="6822963"/>
            <a:ext cx="1289754" cy="2025256"/>
          </a:xfrm>
          <a:prstGeom prst="rect">
            <a:avLst/>
          </a:prstGeom>
        </p:spPr>
        <p:txBody>
          <a:bodyPr vert="horz" anchor="t"/>
          <a:lstStyle>
            <a:lvl1pPr marL="0" marR="0" indent="0" algn="ctr" defTabSz="457200" rtl="0" eaLnBrk="1" fontAlgn="auto" latinLnBrk="0" hangingPunct="1">
              <a:lnSpc>
                <a:spcPct val="80000"/>
              </a:lnSpc>
              <a:spcBef>
                <a:spcPct val="20000"/>
              </a:spcBef>
              <a:spcAft>
                <a:spcPts val="0"/>
              </a:spcAft>
              <a:buClrTx/>
              <a:buSzTx/>
              <a:buFont typeface="Arial"/>
              <a:buNone/>
              <a:tabLst/>
              <a:defRPr sz="1200" b="0" i="0" cap="none" baseline="0">
                <a:solidFill>
                  <a:schemeClr val="tx1">
                    <a:lumMod val="65000"/>
                    <a:lumOff val="35000"/>
                  </a:schemeClr>
                </a:solidFill>
                <a:latin typeface="Aeroportal"/>
                <a:cs typeface="Aeroportal"/>
              </a:defRPr>
            </a:lvl1pPr>
          </a:lstStyle>
          <a:p>
            <a:pPr lvl="0"/>
            <a:r>
              <a:rPr lang="fr-FR" dirty="0" smtClean="0"/>
              <a:t>VILLE + LIEU</a:t>
            </a:r>
          </a:p>
          <a:p>
            <a:pPr lvl="0"/>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
            </a:r>
            <a:br>
              <a:rPr lang="fr-FR" dirty="0" smtClean="0"/>
            </a:b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endParaRPr lang="fr-FR" dirty="0" smtClean="0"/>
          </a:p>
          <a:p>
            <a:pPr marL="0" marR="0" lvl="0" indent="0" algn="ctr" defTabSz="457200" rtl="0" eaLnBrk="1" fontAlgn="auto" latinLnBrk="0" hangingPunct="1">
              <a:lnSpc>
                <a:spcPct val="80000"/>
              </a:lnSpc>
              <a:spcBef>
                <a:spcPct val="20000"/>
              </a:spcBef>
              <a:spcAft>
                <a:spcPts val="0"/>
              </a:spcAft>
              <a:buClrTx/>
              <a:buSzTx/>
              <a:buFont typeface="Arial"/>
              <a:buNone/>
              <a:tabLst/>
              <a:defRPr/>
            </a:pPr>
            <a:r>
              <a:rPr lang="fr-FR" dirty="0" smtClean="0"/>
              <a:t>VILLE + LIEU</a:t>
            </a:r>
          </a:p>
        </p:txBody>
      </p:sp>
      <p:sp>
        <p:nvSpPr>
          <p:cNvPr id="52" name="Espace réservé pour une image  27"/>
          <p:cNvSpPr>
            <a:spLocks noGrp="1"/>
          </p:cNvSpPr>
          <p:nvPr>
            <p:ph type="pic" sz="quarter" idx="29" hasCustomPrompt="1"/>
          </p:nvPr>
        </p:nvSpPr>
        <p:spPr>
          <a:xfrm>
            <a:off x="5711188" y="6849525"/>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3" name="Espace réservé pour une image  27"/>
          <p:cNvSpPr>
            <a:spLocks noGrp="1"/>
          </p:cNvSpPr>
          <p:nvPr>
            <p:ph type="pic" sz="quarter" idx="30" hasCustomPrompt="1"/>
          </p:nvPr>
        </p:nvSpPr>
        <p:spPr>
          <a:xfrm>
            <a:off x="5711188" y="7311664"/>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4" name="Espace réservé pour une image  27"/>
          <p:cNvSpPr>
            <a:spLocks noGrp="1"/>
          </p:cNvSpPr>
          <p:nvPr>
            <p:ph type="pic" sz="quarter" idx="31" hasCustomPrompt="1"/>
          </p:nvPr>
        </p:nvSpPr>
        <p:spPr>
          <a:xfrm>
            <a:off x="5722478" y="7774506"/>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55" name="Espace réservé pour une image  27"/>
          <p:cNvSpPr>
            <a:spLocks noGrp="1"/>
          </p:cNvSpPr>
          <p:nvPr>
            <p:ph type="pic" sz="quarter" idx="32" hasCustomPrompt="1"/>
          </p:nvPr>
        </p:nvSpPr>
        <p:spPr>
          <a:xfrm>
            <a:off x="5733768" y="8265570"/>
            <a:ext cx="872751" cy="295628"/>
          </a:xfrm>
          <a:prstGeom prst="rect">
            <a:avLst/>
          </a:prstGeom>
        </p:spPr>
        <p:txBody>
          <a:bodyPr vert="horz" anchor="t"/>
          <a:lstStyle>
            <a:lvl1pPr marL="0" indent="0" algn="ctr">
              <a:buNone/>
              <a:defRPr sz="1400" b="0" i="0">
                <a:solidFill>
                  <a:srgbClr val="595959"/>
                </a:solidFill>
                <a:latin typeface="Aeroportal Medium"/>
                <a:cs typeface="Aeroportal Medium"/>
              </a:defRPr>
            </a:lvl1pPr>
          </a:lstStyle>
          <a:p>
            <a:r>
              <a:rPr lang="fr-FR" dirty="0" smtClean="0"/>
              <a:t>LOGO</a:t>
            </a:r>
            <a:endParaRPr lang="fr-FR" dirty="0"/>
          </a:p>
        </p:txBody>
      </p:sp>
      <p:sp>
        <p:nvSpPr>
          <p:cNvPr id="32" name="Espace réservé du contenu 10"/>
          <p:cNvSpPr>
            <a:spLocks noGrp="1"/>
          </p:cNvSpPr>
          <p:nvPr>
            <p:ph sz="quarter" idx="33" hasCustomPrompt="1"/>
          </p:nvPr>
        </p:nvSpPr>
        <p:spPr>
          <a:xfrm>
            <a:off x="-149391" y="8907276"/>
            <a:ext cx="7301505" cy="288998"/>
          </a:xfrm>
          <a:prstGeom prst="rect">
            <a:avLst/>
          </a:prstGeom>
        </p:spPr>
        <p:txBody>
          <a:bodyPr vert="horz"/>
          <a:lstStyle>
            <a:lvl1pPr marL="0" indent="0" algn="ctr">
              <a:buNone/>
              <a:defRPr sz="1800" b="1" i="0" baseline="0">
                <a:solidFill>
                  <a:schemeClr val="bg1"/>
                </a:solidFill>
                <a:latin typeface="Aeroportal"/>
                <a:cs typeface="Aeroportal"/>
              </a:defRPr>
            </a:lvl1pPr>
          </a:lstStyle>
          <a:p>
            <a:pPr lvl="0"/>
            <a:r>
              <a:rPr lang="fr-FR" dirty="0" smtClean="0"/>
              <a:t>RETROUVER L’AGENDA COMPLET SUR WWW.CERDD.ORG</a:t>
            </a:r>
            <a:endParaRPr lang="fr-FR" dirty="0"/>
          </a:p>
        </p:txBody>
      </p:sp>
      <p:pic>
        <p:nvPicPr>
          <p:cNvPr id="33" name="Image 32" descr="logos-01.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57211"/>
            <a:ext cx="1692746" cy="1699829"/>
          </a:xfrm>
          <a:prstGeom prst="rect">
            <a:avLst/>
          </a:prstGeom>
          <a:effectLst>
            <a:outerShdw blurRad="50800" dist="38100" dir="2700000" algn="tl" rotWithShape="0">
              <a:prstClr val="black">
                <a:alpha val="40000"/>
              </a:prstClr>
            </a:outerShdw>
          </a:effectLst>
        </p:spPr>
      </p:pic>
      <p:sp>
        <p:nvSpPr>
          <p:cNvPr id="35" name="Rectangle 34"/>
          <p:cNvSpPr/>
          <p:nvPr userDrawn="1"/>
        </p:nvSpPr>
        <p:spPr>
          <a:xfrm>
            <a:off x="2142223" y="467675"/>
            <a:ext cx="3631890" cy="806375"/>
          </a:xfrm>
          <a:prstGeom prst="rect">
            <a:avLst/>
          </a:prstGeom>
        </p:spPr>
        <p:txBody>
          <a:bodyPr wrap="square">
            <a:spAutoFit/>
          </a:bodyPr>
          <a:lstStyle/>
          <a:p>
            <a:pPr>
              <a:lnSpc>
                <a:spcPct val="70000"/>
              </a:lnSpc>
            </a:pPr>
            <a:r>
              <a:rPr lang="fr-FR" sz="3200" b="1" i="0" dirty="0" smtClean="0">
                <a:solidFill>
                  <a:srgbClr val="7BB555"/>
                </a:solidFill>
                <a:latin typeface="Aeroportal"/>
                <a:cs typeface="Aeroportal"/>
              </a:rPr>
              <a:t>CALENDRIER</a:t>
            </a:r>
            <a:r>
              <a:rPr lang="fr-FR" sz="3200" b="1" i="0" baseline="0" dirty="0" smtClean="0">
                <a:solidFill>
                  <a:srgbClr val="7BB555"/>
                </a:solidFill>
                <a:latin typeface="Aeroportal"/>
                <a:cs typeface="Aeroportal"/>
              </a:rPr>
              <a:t> </a:t>
            </a:r>
            <a:r>
              <a:rPr lang="fr-FR" sz="3200" b="1" i="0" dirty="0" smtClean="0">
                <a:solidFill>
                  <a:srgbClr val="7BB555"/>
                </a:solidFill>
                <a:latin typeface="Aeroportal"/>
                <a:cs typeface="Aeroportal"/>
              </a:rPr>
              <a:t>DES</a:t>
            </a:r>
          </a:p>
          <a:p>
            <a:pPr>
              <a:lnSpc>
                <a:spcPct val="70000"/>
              </a:lnSpc>
            </a:pPr>
            <a:r>
              <a:rPr lang="fr-FR" sz="3200" b="1" i="0" dirty="0" smtClean="0">
                <a:solidFill>
                  <a:srgbClr val="7BB555"/>
                </a:solidFill>
                <a:latin typeface="Aeroportal"/>
                <a:cs typeface="Aeroportal"/>
              </a:rPr>
              <a:t>MANIFESTATIONS</a:t>
            </a:r>
            <a:endParaRPr lang="fr-FR" sz="3200" b="1" i="0" dirty="0">
              <a:solidFill>
                <a:srgbClr val="7BB555"/>
              </a:solidFill>
              <a:latin typeface="Aeroportal"/>
              <a:cs typeface="Aeroportal"/>
            </a:endParaRPr>
          </a:p>
        </p:txBody>
      </p:sp>
      <p:sp>
        <p:nvSpPr>
          <p:cNvPr id="38" name="Espace réservé du contenu 3"/>
          <p:cNvSpPr>
            <a:spLocks noGrp="1"/>
          </p:cNvSpPr>
          <p:nvPr>
            <p:ph sz="quarter" idx="34" hasCustomPrompt="1"/>
          </p:nvPr>
        </p:nvSpPr>
        <p:spPr>
          <a:xfrm>
            <a:off x="2155052" y="1095466"/>
            <a:ext cx="3219748" cy="439981"/>
          </a:xfrm>
          <a:prstGeom prst="rect">
            <a:avLst/>
          </a:prstGeom>
        </p:spPr>
        <p:txBody>
          <a:bodyPr vert="horz"/>
          <a:lstStyle>
            <a:lvl1pPr marL="0" indent="0">
              <a:buNone/>
              <a:defRPr sz="1800" baseline="0">
                <a:solidFill>
                  <a:srgbClr val="7BB555"/>
                </a:solidFill>
                <a:latin typeface="Aeroportal"/>
              </a:defRPr>
            </a:lvl1pPr>
          </a:lstStyle>
          <a:p>
            <a:pPr lvl="0"/>
            <a:r>
              <a:rPr lang="fr-FR" dirty="0" smtClean="0"/>
              <a:t>Du XX au XX 2015</a:t>
            </a:r>
            <a:endParaRPr lang="fr-FR" dirty="0"/>
          </a:p>
        </p:txBody>
      </p:sp>
      <p:pic>
        <p:nvPicPr>
          <p:cNvPr id="36" name="Image 35" descr="dossier-presse-2_A4-HD-1.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9281141"/>
            <a:ext cx="6858000" cy="730340"/>
          </a:xfrm>
          <a:prstGeom prst="rect">
            <a:avLst/>
          </a:prstGeom>
        </p:spPr>
      </p:pic>
    </p:spTree>
    <p:extLst>
      <p:ext uri="{BB962C8B-B14F-4D97-AF65-F5344CB8AC3E}">
        <p14:creationId xmlns:p14="http://schemas.microsoft.com/office/powerpoint/2010/main" val="563294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emf"/><Relationship Id="rId5" Type="http://schemas.openxmlformats.org/officeDocument/2006/relationships/image" Target="../media/image2.emf"/><Relationship Id="rId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userDrawn="1"/>
        </p:nvPicPr>
        <p:blipFill rotWithShape="1">
          <a:blip r:embed="rId4"/>
          <a:srcRect l="1380" r="3162" b="1295"/>
          <a:stretch/>
        </p:blipFill>
        <p:spPr>
          <a:xfrm>
            <a:off x="0" y="1643737"/>
            <a:ext cx="6858000" cy="8278975"/>
          </a:xfrm>
          <a:prstGeom prst="rect">
            <a:avLst/>
          </a:prstGeom>
        </p:spPr>
      </p:pic>
      <p:pic>
        <p:nvPicPr>
          <p:cNvPr id="10" name="Image 9"/>
          <p:cNvPicPr>
            <a:picLocks noChangeAspect="1"/>
          </p:cNvPicPr>
          <p:nvPr userDrawn="1"/>
        </p:nvPicPr>
        <p:blipFill>
          <a:blip r:embed="rId5"/>
          <a:stretch>
            <a:fillRect/>
          </a:stretch>
        </p:blipFill>
        <p:spPr>
          <a:xfrm>
            <a:off x="5822002" y="319497"/>
            <a:ext cx="736600" cy="1079500"/>
          </a:xfrm>
          <a:prstGeom prst="rect">
            <a:avLst/>
          </a:prstGeom>
        </p:spPr>
      </p:pic>
      <p:pic>
        <p:nvPicPr>
          <p:cNvPr id="2" name="Image 1" descr="Sans titre - 2-01.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1643737"/>
            <a:ext cx="6858000" cy="8014384"/>
          </a:xfrm>
          <a:prstGeom prst="rect">
            <a:avLst/>
          </a:prstGeom>
        </p:spPr>
      </p:pic>
    </p:spTree>
    <p:extLst>
      <p:ext uri="{BB962C8B-B14F-4D97-AF65-F5344CB8AC3E}">
        <p14:creationId xmlns:p14="http://schemas.microsoft.com/office/powerpoint/2010/main" val="3783107575"/>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0"/>
          </p:nvPr>
        </p:nvSpPr>
        <p:spPr/>
        <p:txBody>
          <a:bodyPr/>
          <a:lstStyle/>
          <a:p>
            <a:endParaRPr lang="fr-FR"/>
          </a:p>
        </p:txBody>
      </p:sp>
      <p:sp>
        <p:nvSpPr>
          <p:cNvPr id="3" name="Espace réservé du contenu 2"/>
          <p:cNvSpPr>
            <a:spLocks noGrp="1"/>
          </p:cNvSpPr>
          <p:nvPr>
            <p:ph sz="quarter" idx="11"/>
          </p:nvPr>
        </p:nvSpPr>
        <p:spPr/>
        <p:txBody>
          <a:bodyPr/>
          <a:lstStyle/>
          <a:p>
            <a:endParaRPr lang="fr-FR"/>
          </a:p>
        </p:txBody>
      </p:sp>
      <p:sp>
        <p:nvSpPr>
          <p:cNvPr id="4" name="Espace réservé du contenu 3"/>
          <p:cNvSpPr>
            <a:spLocks noGrp="1"/>
          </p:cNvSpPr>
          <p:nvPr>
            <p:ph sz="quarter" idx="12"/>
          </p:nvPr>
        </p:nvSpPr>
        <p:spPr/>
        <p:txBody>
          <a:bodyPr/>
          <a:lstStyle/>
          <a:p>
            <a:endParaRPr lang="fr-FR"/>
          </a:p>
        </p:txBody>
      </p:sp>
      <p:sp>
        <p:nvSpPr>
          <p:cNvPr id="5" name="Espace réservé du contenu 4"/>
          <p:cNvSpPr>
            <a:spLocks noGrp="1"/>
          </p:cNvSpPr>
          <p:nvPr>
            <p:ph sz="quarter" idx="13"/>
          </p:nvPr>
        </p:nvSpPr>
        <p:spPr/>
        <p:txBody>
          <a:bodyPr/>
          <a:lstStyle/>
          <a:p>
            <a:endParaRPr lang="fr-FR"/>
          </a:p>
        </p:txBody>
      </p:sp>
      <p:sp>
        <p:nvSpPr>
          <p:cNvPr id="6" name="Espace réservé du contenu 5"/>
          <p:cNvSpPr>
            <a:spLocks noGrp="1"/>
          </p:cNvSpPr>
          <p:nvPr>
            <p:ph sz="quarter" idx="14"/>
          </p:nvPr>
        </p:nvSpPr>
        <p:spPr/>
        <p:txBody>
          <a:bodyPr/>
          <a:lstStyle/>
          <a:p>
            <a:endParaRPr lang="fr-FR"/>
          </a:p>
        </p:txBody>
      </p:sp>
      <p:sp>
        <p:nvSpPr>
          <p:cNvPr id="7" name="Espace réservé pour une image  6"/>
          <p:cNvSpPr>
            <a:spLocks noGrp="1"/>
          </p:cNvSpPr>
          <p:nvPr>
            <p:ph type="pic" sz="quarter" idx="15"/>
          </p:nvPr>
        </p:nvSpPr>
        <p:spPr>
          <a:xfrm>
            <a:off x="5774112" y="3256521"/>
            <a:ext cx="872751" cy="295628"/>
          </a:xfrm>
        </p:spPr>
      </p:sp>
      <p:sp>
        <p:nvSpPr>
          <p:cNvPr id="8" name="Espace réservé pour une image  7"/>
          <p:cNvSpPr>
            <a:spLocks noGrp="1"/>
          </p:cNvSpPr>
          <p:nvPr>
            <p:ph type="pic" sz="quarter" idx="16"/>
          </p:nvPr>
        </p:nvSpPr>
        <p:spPr>
          <a:xfrm>
            <a:off x="5774112" y="3718660"/>
            <a:ext cx="872751" cy="295628"/>
          </a:xfrm>
        </p:spPr>
      </p:sp>
      <p:sp>
        <p:nvSpPr>
          <p:cNvPr id="9" name="Espace réservé pour une image  8"/>
          <p:cNvSpPr>
            <a:spLocks noGrp="1"/>
          </p:cNvSpPr>
          <p:nvPr>
            <p:ph type="pic" sz="quarter" idx="17"/>
          </p:nvPr>
        </p:nvSpPr>
        <p:spPr>
          <a:xfrm>
            <a:off x="5785402" y="4181502"/>
            <a:ext cx="872751" cy="295628"/>
          </a:xfrm>
        </p:spPr>
      </p:sp>
      <p:sp>
        <p:nvSpPr>
          <p:cNvPr id="10" name="Espace réservé pour une image  9"/>
          <p:cNvSpPr>
            <a:spLocks noGrp="1"/>
          </p:cNvSpPr>
          <p:nvPr>
            <p:ph type="pic" sz="quarter" idx="18"/>
          </p:nvPr>
        </p:nvSpPr>
        <p:spPr>
          <a:xfrm>
            <a:off x="5796692" y="4672566"/>
            <a:ext cx="872751" cy="295628"/>
          </a:xfrm>
        </p:spPr>
      </p:sp>
      <p:sp>
        <p:nvSpPr>
          <p:cNvPr id="11" name="Espace réservé du contenu 10"/>
          <p:cNvSpPr>
            <a:spLocks noGrp="1"/>
          </p:cNvSpPr>
          <p:nvPr>
            <p:ph sz="quarter" idx="19"/>
          </p:nvPr>
        </p:nvSpPr>
        <p:spPr/>
        <p:txBody>
          <a:bodyPr/>
          <a:lstStyle/>
          <a:p>
            <a:endParaRPr lang="fr-FR"/>
          </a:p>
        </p:txBody>
      </p:sp>
      <p:sp>
        <p:nvSpPr>
          <p:cNvPr id="12" name="Espace réservé du contenu 11"/>
          <p:cNvSpPr>
            <a:spLocks noGrp="1"/>
          </p:cNvSpPr>
          <p:nvPr>
            <p:ph sz="quarter" idx="20"/>
          </p:nvPr>
        </p:nvSpPr>
        <p:spPr/>
        <p:txBody>
          <a:bodyPr/>
          <a:lstStyle/>
          <a:p>
            <a:endParaRPr lang="fr-FR"/>
          </a:p>
        </p:txBody>
      </p:sp>
      <p:sp>
        <p:nvSpPr>
          <p:cNvPr id="13" name="Espace réservé du contenu 12"/>
          <p:cNvSpPr>
            <a:spLocks noGrp="1"/>
          </p:cNvSpPr>
          <p:nvPr>
            <p:ph sz="quarter" idx="21"/>
          </p:nvPr>
        </p:nvSpPr>
        <p:spPr/>
        <p:txBody>
          <a:bodyPr/>
          <a:lstStyle/>
          <a:p>
            <a:endParaRPr lang="fr-FR"/>
          </a:p>
        </p:txBody>
      </p:sp>
      <p:sp>
        <p:nvSpPr>
          <p:cNvPr id="14" name="Espace réservé pour une image  13"/>
          <p:cNvSpPr>
            <a:spLocks noGrp="1"/>
          </p:cNvSpPr>
          <p:nvPr>
            <p:ph type="pic" sz="quarter" idx="22"/>
          </p:nvPr>
        </p:nvSpPr>
        <p:spPr>
          <a:xfrm>
            <a:off x="5793954" y="5540011"/>
            <a:ext cx="872751" cy="295628"/>
          </a:xfrm>
        </p:spPr>
      </p:sp>
      <p:sp>
        <p:nvSpPr>
          <p:cNvPr id="15" name="Espace réservé pour une image  14"/>
          <p:cNvSpPr>
            <a:spLocks noGrp="1"/>
          </p:cNvSpPr>
          <p:nvPr>
            <p:ph type="pic" sz="quarter" idx="23"/>
          </p:nvPr>
        </p:nvSpPr>
        <p:spPr>
          <a:xfrm>
            <a:off x="5793954" y="6002150"/>
            <a:ext cx="872751" cy="295628"/>
          </a:xfrm>
        </p:spPr>
      </p:sp>
      <p:sp>
        <p:nvSpPr>
          <p:cNvPr id="16" name="Espace réservé pour une image  15"/>
          <p:cNvSpPr>
            <a:spLocks noGrp="1"/>
          </p:cNvSpPr>
          <p:nvPr>
            <p:ph type="pic" sz="quarter" idx="24"/>
          </p:nvPr>
        </p:nvSpPr>
        <p:spPr>
          <a:xfrm>
            <a:off x="5805244" y="6464992"/>
            <a:ext cx="872751" cy="295628"/>
          </a:xfrm>
        </p:spPr>
      </p:sp>
      <p:sp>
        <p:nvSpPr>
          <p:cNvPr id="17" name="Espace réservé pour une image  16"/>
          <p:cNvSpPr>
            <a:spLocks noGrp="1"/>
          </p:cNvSpPr>
          <p:nvPr>
            <p:ph type="pic" sz="quarter" idx="25"/>
          </p:nvPr>
        </p:nvSpPr>
        <p:spPr>
          <a:xfrm>
            <a:off x="5816534" y="6956056"/>
            <a:ext cx="872751" cy="295628"/>
          </a:xfrm>
        </p:spPr>
      </p:sp>
      <p:sp>
        <p:nvSpPr>
          <p:cNvPr id="18" name="Espace réservé du contenu 17"/>
          <p:cNvSpPr>
            <a:spLocks noGrp="1"/>
          </p:cNvSpPr>
          <p:nvPr>
            <p:ph sz="quarter" idx="26"/>
          </p:nvPr>
        </p:nvSpPr>
        <p:spPr/>
        <p:txBody>
          <a:bodyPr/>
          <a:lstStyle/>
          <a:p>
            <a:endParaRPr lang="fr-FR"/>
          </a:p>
        </p:txBody>
      </p:sp>
      <p:sp>
        <p:nvSpPr>
          <p:cNvPr id="19" name="Espace réservé du contenu 18"/>
          <p:cNvSpPr>
            <a:spLocks noGrp="1"/>
          </p:cNvSpPr>
          <p:nvPr>
            <p:ph sz="quarter" idx="27"/>
          </p:nvPr>
        </p:nvSpPr>
        <p:spPr/>
        <p:txBody>
          <a:bodyPr/>
          <a:lstStyle/>
          <a:p>
            <a:endParaRPr lang="fr-FR"/>
          </a:p>
        </p:txBody>
      </p:sp>
      <p:sp>
        <p:nvSpPr>
          <p:cNvPr id="20" name="Espace réservé du contenu 19"/>
          <p:cNvSpPr>
            <a:spLocks noGrp="1"/>
          </p:cNvSpPr>
          <p:nvPr>
            <p:ph sz="quarter" idx="28"/>
          </p:nvPr>
        </p:nvSpPr>
        <p:spPr/>
        <p:txBody>
          <a:bodyPr/>
          <a:lstStyle/>
          <a:p>
            <a:endParaRPr lang="fr-FR"/>
          </a:p>
        </p:txBody>
      </p:sp>
      <p:sp>
        <p:nvSpPr>
          <p:cNvPr id="21" name="Espace réservé pour une image  20"/>
          <p:cNvSpPr>
            <a:spLocks noGrp="1"/>
          </p:cNvSpPr>
          <p:nvPr>
            <p:ph type="pic" sz="quarter" idx="29"/>
          </p:nvPr>
        </p:nvSpPr>
        <p:spPr>
          <a:xfrm>
            <a:off x="5794748" y="7802406"/>
            <a:ext cx="872751" cy="295628"/>
          </a:xfrm>
        </p:spPr>
      </p:sp>
      <p:sp>
        <p:nvSpPr>
          <p:cNvPr id="22" name="Espace réservé pour une image  21"/>
          <p:cNvSpPr>
            <a:spLocks noGrp="1"/>
          </p:cNvSpPr>
          <p:nvPr>
            <p:ph type="pic" sz="quarter" idx="30"/>
          </p:nvPr>
        </p:nvSpPr>
        <p:spPr>
          <a:xfrm>
            <a:off x="5794748" y="8264545"/>
            <a:ext cx="872751" cy="295628"/>
          </a:xfrm>
        </p:spPr>
      </p:sp>
      <p:sp>
        <p:nvSpPr>
          <p:cNvPr id="23" name="Espace réservé pour une image  22"/>
          <p:cNvSpPr>
            <a:spLocks noGrp="1"/>
          </p:cNvSpPr>
          <p:nvPr>
            <p:ph type="pic" sz="quarter" idx="31"/>
          </p:nvPr>
        </p:nvSpPr>
        <p:spPr>
          <a:xfrm>
            <a:off x="5806038" y="8727387"/>
            <a:ext cx="872751" cy="295628"/>
          </a:xfrm>
        </p:spPr>
      </p:sp>
      <p:sp>
        <p:nvSpPr>
          <p:cNvPr id="24" name="Espace réservé pour une image  23"/>
          <p:cNvSpPr>
            <a:spLocks noGrp="1"/>
          </p:cNvSpPr>
          <p:nvPr>
            <p:ph type="pic" sz="quarter" idx="32"/>
          </p:nvPr>
        </p:nvSpPr>
        <p:spPr>
          <a:xfrm>
            <a:off x="5817328" y="9218451"/>
            <a:ext cx="872751" cy="295628"/>
          </a:xfrm>
        </p:spPr>
      </p:sp>
      <p:sp>
        <p:nvSpPr>
          <p:cNvPr id="25" name="Espace réservé du contenu 24"/>
          <p:cNvSpPr>
            <a:spLocks noGrp="1"/>
          </p:cNvSpPr>
          <p:nvPr>
            <p:ph sz="quarter" idx="33"/>
          </p:nvPr>
        </p:nvSpPr>
        <p:spPr/>
        <p:txBody>
          <a:bodyPr/>
          <a:lstStyle/>
          <a:p>
            <a:endParaRPr lang="fr-FR"/>
          </a:p>
        </p:txBody>
      </p:sp>
    </p:spTree>
    <p:extLst>
      <p:ext uri="{BB962C8B-B14F-4D97-AF65-F5344CB8AC3E}">
        <p14:creationId xmlns:p14="http://schemas.microsoft.com/office/powerpoint/2010/main" val="3728077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1"/>
          </p:nvPr>
        </p:nvSpPr>
        <p:spPr/>
        <p:txBody>
          <a:bodyPr/>
          <a:lstStyle/>
          <a:p>
            <a:endParaRPr lang="fr-FR"/>
          </a:p>
        </p:txBody>
      </p:sp>
      <p:sp>
        <p:nvSpPr>
          <p:cNvPr id="3" name="Espace réservé du contenu 2"/>
          <p:cNvSpPr>
            <a:spLocks noGrp="1"/>
          </p:cNvSpPr>
          <p:nvPr>
            <p:ph sz="quarter" idx="12"/>
          </p:nvPr>
        </p:nvSpPr>
        <p:spPr/>
        <p:txBody>
          <a:bodyPr/>
          <a:lstStyle/>
          <a:p>
            <a:endParaRPr lang="fr-FR"/>
          </a:p>
        </p:txBody>
      </p:sp>
      <p:sp>
        <p:nvSpPr>
          <p:cNvPr id="4" name="Espace réservé du contenu 3"/>
          <p:cNvSpPr>
            <a:spLocks noGrp="1"/>
          </p:cNvSpPr>
          <p:nvPr>
            <p:ph sz="quarter" idx="13"/>
          </p:nvPr>
        </p:nvSpPr>
        <p:spPr/>
        <p:txBody>
          <a:bodyPr/>
          <a:lstStyle/>
          <a:p>
            <a:endParaRPr lang="fr-FR"/>
          </a:p>
        </p:txBody>
      </p:sp>
      <p:sp>
        <p:nvSpPr>
          <p:cNvPr id="5" name="Espace réservé du contenu 4"/>
          <p:cNvSpPr>
            <a:spLocks noGrp="1"/>
          </p:cNvSpPr>
          <p:nvPr>
            <p:ph sz="quarter" idx="14"/>
          </p:nvPr>
        </p:nvSpPr>
        <p:spPr/>
        <p:txBody>
          <a:bodyPr/>
          <a:lstStyle/>
          <a:p>
            <a:endParaRPr lang="fr-FR"/>
          </a:p>
        </p:txBody>
      </p:sp>
      <p:sp>
        <p:nvSpPr>
          <p:cNvPr id="6" name="Espace réservé pour une image  5"/>
          <p:cNvSpPr>
            <a:spLocks noGrp="1"/>
          </p:cNvSpPr>
          <p:nvPr>
            <p:ph type="pic" sz="quarter" idx="15"/>
          </p:nvPr>
        </p:nvSpPr>
        <p:spPr/>
      </p:sp>
      <p:sp>
        <p:nvSpPr>
          <p:cNvPr id="7" name="Espace réservé pour une image  6"/>
          <p:cNvSpPr>
            <a:spLocks noGrp="1"/>
          </p:cNvSpPr>
          <p:nvPr>
            <p:ph type="pic" sz="quarter" idx="16"/>
          </p:nvPr>
        </p:nvSpPr>
        <p:spPr/>
      </p:sp>
      <p:sp>
        <p:nvSpPr>
          <p:cNvPr id="8" name="Espace réservé pour une image  7"/>
          <p:cNvSpPr>
            <a:spLocks noGrp="1"/>
          </p:cNvSpPr>
          <p:nvPr>
            <p:ph type="pic" sz="quarter" idx="17"/>
          </p:nvPr>
        </p:nvSpPr>
        <p:spPr/>
      </p:sp>
      <p:sp>
        <p:nvSpPr>
          <p:cNvPr id="9" name="Espace réservé pour une image  8"/>
          <p:cNvSpPr>
            <a:spLocks noGrp="1"/>
          </p:cNvSpPr>
          <p:nvPr>
            <p:ph type="pic" sz="quarter" idx="18"/>
          </p:nvPr>
        </p:nvSpPr>
        <p:spPr/>
      </p:sp>
      <p:sp>
        <p:nvSpPr>
          <p:cNvPr id="10" name="Espace réservé du contenu 9"/>
          <p:cNvSpPr>
            <a:spLocks noGrp="1"/>
          </p:cNvSpPr>
          <p:nvPr>
            <p:ph sz="quarter" idx="19"/>
          </p:nvPr>
        </p:nvSpPr>
        <p:spPr/>
        <p:txBody>
          <a:bodyPr/>
          <a:lstStyle/>
          <a:p>
            <a:endParaRPr lang="fr-FR"/>
          </a:p>
        </p:txBody>
      </p:sp>
      <p:sp>
        <p:nvSpPr>
          <p:cNvPr id="11" name="Espace réservé du contenu 10"/>
          <p:cNvSpPr>
            <a:spLocks noGrp="1"/>
          </p:cNvSpPr>
          <p:nvPr>
            <p:ph sz="quarter" idx="20"/>
          </p:nvPr>
        </p:nvSpPr>
        <p:spPr/>
        <p:txBody>
          <a:bodyPr/>
          <a:lstStyle/>
          <a:p>
            <a:endParaRPr lang="fr-FR"/>
          </a:p>
        </p:txBody>
      </p:sp>
      <p:sp>
        <p:nvSpPr>
          <p:cNvPr id="12" name="Espace réservé du contenu 11"/>
          <p:cNvSpPr>
            <a:spLocks noGrp="1"/>
          </p:cNvSpPr>
          <p:nvPr>
            <p:ph sz="quarter" idx="21"/>
          </p:nvPr>
        </p:nvSpPr>
        <p:spPr/>
        <p:txBody>
          <a:bodyPr/>
          <a:lstStyle/>
          <a:p>
            <a:endParaRPr lang="fr-FR"/>
          </a:p>
        </p:txBody>
      </p:sp>
      <p:sp>
        <p:nvSpPr>
          <p:cNvPr id="13" name="Espace réservé pour une image  12"/>
          <p:cNvSpPr>
            <a:spLocks noGrp="1"/>
          </p:cNvSpPr>
          <p:nvPr>
            <p:ph type="pic" sz="quarter" idx="22"/>
          </p:nvPr>
        </p:nvSpPr>
        <p:spPr/>
      </p:sp>
      <p:sp>
        <p:nvSpPr>
          <p:cNvPr id="14" name="Espace réservé pour une image  13"/>
          <p:cNvSpPr>
            <a:spLocks noGrp="1"/>
          </p:cNvSpPr>
          <p:nvPr>
            <p:ph type="pic" sz="quarter" idx="23"/>
          </p:nvPr>
        </p:nvSpPr>
        <p:spPr/>
      </p:sp>
      <p:sp>
        <p:nvSpPr>
          <p:cNvPr id="15" name="Espace réservé pour une image  14"/>
          <p:cNvSpPr>
            <a:spLocks noGrp="1"/>
          </p:cNvSpPr>
          <p:nvPr>
            <p:ph type="pic" sz="quarter" idx="24"/>
          </p:nvPr>
        </p:nvSpPr>
        <p:spPr/>
      </p:sp>
      <p:sp>
        <p:nvSpPr>
          <p:cNvPr id="16" name="Espace réservé pour une image  15"/>
          <p:cNvSpPr>
            <a:spLocks noGrp="1"/>
          </p:cNvSpPr>
          <p:nvPr>
            <p:ph type="pic" sz="quarter" idx="25"/>
          </p:nvPr>
        </p:nvSpPr>
        <p:spPr/>
      </p:sp>
      <p:sp>
        <p:nvSpPr>
          <p:cNvPr id="17" name="Espace réservé du contenu 16"/>
          <p:cNvSpPr>
            <a:spLocks noGrp="1"/>
          </p:cNvSpPr>
          <p:nvPr>
            <p:ph sz="quarter" idx="26"/>
          </p:nvPr>
        </p:nvSpPr>
        <p:spPr/>
        <p:txBody>
          <a:bodyPr/>
          <a:lstStyle/>
          <a:p>
            <a:endParaRPr lang="fr-FR"/>
          </a:p>
        </p:txBody>
      </p:sp>
      <p:sp>
        <p:nvSpPr>
          <p:cNvPr id="18" name="Espace réservé du contenu 17"/>
          <p:cNvSpPr>
            <a:spLocks noGrp="1"/>
          </p:cNvSpPr>
          <p:nvPr>
            <p:ph sz="quarter" idx="27"/>
          </p:nvPr>
        </p:nvSpPr>
        <p:spPr/>
        <p:txBody>
          <a:bodyPr/>
          <a:lstStyle/>
          <a:p>
            <a:endParaRPr lang="fr-FR"/>
          </a:p>
        </p:txBody>
      </p:sp>
      <p:sp>
        <p:nvSpPr>
          <p:cNvPr id="19" name="Espace réservé du contenu 18"/>
          <p:cNvSpPr>
            <a:spLocks noGrp="1"/>
          </p:cNvSpPr>
          <p:nvPr>
            <p:ph sz="quarter" idx="28"/>
          </p:nvPr>
        </p:nvSpPr>
        <p:spPr/>
        <p:txBody>
          <a:bodyPr/>
          <a:lstStyle/>
          <a:p>
            <a:endParaRPr lang="fr-FR"/>
          </a:p>
        </p:txBody>
      </p:sp>
      <p:sp>
        <p:nvSpPr>
          <p:cNvPr id="20" name="Espace réservé pour une image  19"/>
          <p:cNvSpPr>
            <a:spLocks noGrp="1"/>
          </p:cNvSpPr>
          <p:nvPr>
            <p:ph type="pic" sz="quarter" idx="29"/>
          </p:nvPr>
        </p:nvSpPr>
        <p:spPr/>
      </p:sp>
      <p:sp>
        <p:nvSpPr>
          <p:cNvPr id="21" name="Espace réservé pour une image  20"/>
          <p:cNvSpPr>
            <a:spLocks noGrp="1"/>
          </p:cNvSpPr>
          <p:nvPr>
            <p:ph type="pic" sz="quarter" idx="30"/>
          </p:nvPr>
        </p:nvSpPr>
        <p:spPr/>
      </p:sp>
      <p:sp>
        <p:nvSpPr>
          <p:cNvPr id="22" name="Espace réservé pour une image  21"/>
          <p:cNvSpPr>
            <a:spLocks noGrp="1"/>
          </p:cNvSpPr>
          <p:nvPr>
            <p:ph type="pic" sz="quarter" idx="31"/>
          </p:nvPr>
        </p:nvSpPr>
        <p:spPr/>
      </p:sp>
      <p:sp>
        <p:nvSpPr>
          <p:cNvPr id="23" name="Espace réservé pour une image  22"/>
          <p:cNvSpPr>
            <a:spLocks noGrp="1"/>
          </p:cNvSpPr>
          <p:nvPr>
            <p:ph type="pic" sz="quarter" idx="32"/>
          </p:nvPr>
        </p:nvSpPr>
        <p:spPr/>
      </p:sp>
      <p:sp>
        <p:nvSpPr>
          <p:cNvPr id="24" name="Espace réservé du contenu 23"/>
          <p:cNvSpPr>
            <a:spLocks noGrp="1"/>
          </p:cNvSpPr>
          <p:nvPr>
            <p:ph sz="quarter" idx="33"/>
          </p:nvPr>
        </p:nvSpPr>
        <p:spPr/>
        <p:txBody>
          <a:bodyPr/>
          <a:lstStyle/>
          <a:p>
            <a:endParaRPr lang="fr-FR"/>
          </a:p>
        </p:txBody>
      </p:sp>
      <p:sp>
        <p:nvSpPr>
          <p:cNvPr id="25" name="Espace réservé du contenu 24"/>
          <p:cNvSpPr>
            <a:spLocks noGrp="1"/>
          </p:cNvSpPr>
          <p:nvPr>
            <p:ph sz="quarter" idx="34"/>
          </p:nvPr>
        </p:nvSpPr>
        <p:spPr/>
        <p:txBody>
          <a:bodyPr/>
          <a:lstStyle/>
          <a:p>
            <a:endParaRPr lang="fr-FR"/>
          </a:p>
        </p:txBody>
      </p:sp>
    </p:spTree>
    <p:extLst>
      <p:ext uri="{BB962C8B-B14F-4D97-AF65-F5344CB8AC3E}">
        <p14:creationId xmlns:p14="http://schemas.microsoft.com/office/powerpoint/2010/main" val="2916630409"/>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TotalTime>
  <Words>0</Words>
  <Application>Microsoft Macintosh PowerPoint</Application>
  <PresentationFormat>Format A4 (210 x 297 mm)</PresentationFormat>
  <Paragraphs>0</Paragraphs>
  <Slides>2</Slides>
  <Notes>0</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Thème Office</vt:lpstr>
      <vt:lpstr>Présentation PowerPoint</vt:lpstr>
      <vt:lpstr>Présentation PowerPoint</vt:lpstr>
    </vt:vector>
  </TitlesOfParts>
  <Company>Les Enchanteurs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Geoffrey FOSSEUX</dc:creator>
  <cp:lastModifiedBy>Geoffrey FOSSEUX</cp:lastModifiedBy>
  <cp:revision>21</cp:revision>
  <dcterms:created xsi:type="dcterms:W3CDTF">2015-05-22T07:30:30Z</dcterms:created>
  <dcterms:modified xsi:type="dcterms:W3CDTF">2015-06-04T09:07:14Z</dcterms:modified>
</cp:coreProperties>
</file>