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5403850" cy="7562850"/>
  <p:notesSz cx="6858000" cy="9144000"/>
  <p:defaultTextStyle>
    <a:defPPr>
      <a:defRPr lang="fr-FR"/>
    </a:defPPr>
    <a:lvl1pPr marL="0" algn="l" defTabSz="37035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70359" algn="l" defTabSz="37035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40719" algn="l" defTabSz="37035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111078" algn="l" defTabSz="37035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481437" algn="l" defTabSz="37035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851796" algn="l" defTabSz="37035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222156" algn="l" defTabSz="37035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592515" algn="l" defTabSz="37035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962874" algn="l" defTabSz="37035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20" d="100"/>
          <a:sy n="120" d="100"/>
        </p:scale>
        <p:origin x="-1976" y="1216"/>
      </p:cViewPr>
      <p:guideLst>
        <p:guide orient="horz" pos="2382"/>
        <p:guide pos="170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Relationship Id="rId3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énér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" descr="Sans titre - 1-0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484" y="5547818"/>
            <a:ext cx="6257859" cy="1394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Espace réservé pour une image  21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-671503"/>
            <a:ext cx="5403850" cy="6219321"/>
          </a:xfrm>
          <a:prstGeom prst="rect">
            <a:avLst/>
          </a:prstGeom>
        </p:spPr>
        <p:txBody>
          <a:bodyPr lIns="52908" tIns="26454" rIns="52908" bIns="26454" anchor="ctr"/>
          <a:lstStyle>
            <a:lvl1pPr marL="0" indent="0" algn="ctr">
              <a:buNone/>
              <a:defRPr baseline="0"/>
            </a:lvl1pPr>
          </a:lstStyle>
          <a:p>
            <a:r>
              <a:rPr lang="fr-FR" dirty="0" smtClean="0"/>
              <a:t>INSÉRER VOTRE VISUEL</a:t>
            </a:r>
            <a:endParaRPr lang="fr-FR" dirty="0"/>
          </a:p>
        </p:txBody>
      </p:sp>
      <p:sp>
        <p:nvSpPr>
          <p:cNvPr id="10" name="Espace réservé pour une image  9"/>
          <p:cNvSpPr>
            <a:spLocks noGrp="1"/>
          </p:cNvSpPr>
          <p:nvPr>
            <p:ph type="pic" sz="quarter" idx="10" hasCustomPrompt="1"/>
          </p:nvPr>
        </p:nvSpPr>
        <p:spPr>
          <a:xfrm>
            <a:off x="1091117" y="5804377"/>
            <a:ext cx="470288" cy="325434"/>
          </a:xfrm>
          <a:prstGeom prst="rect">
            <a:avLst/>
          </a:prstGeom>
        </p:spPr>
        <p:txBody>
          <a:bodyPr lIns="52908" tIns="26454" rIns="52908" bIns="26454">
            <a:noAutofit/>
          </a:bodyPr>
          <a:lstStyle>
            <a:lvl1pPr marL="0" indent="0">
              <a:buNone/>
              <a:defRPr sz="1000"/>
            </a:lvl1pPr>
          </a:lstStyle>
          <a:p>
            <a:r>
              <a:rPr lang="fr-FR" dirty="0" smtClean="0"/>
              <a:t>logo</a:t>
            </a:r>
            <a:endParaRPr lang="fr-FR" dirty="0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11" hasCustomPrompt="1"/>
          </p:nvPr>
        </p:nvSpPr>
        <p:spPr>
          <a:xfrm>
            <a:off x="1834344" y="5666170"/>
            <a:ext cx="3569507" cy="295234"/>
          </a:xfrm>
          <a:prstGeom prst="rect">
            <a:avLst/>
          </a:prstGeom>
        </p:spPr>
        <p:txBody>
          <a:bodyPr lIns="52908" tIns="26454" rIns="52908" bIns="26454">
            <a:noAutofit/>
          </a:bodyPr>
          <a:lstStyle>
            <a:lvl1pPr marL="0" indent="0">
              <a:buNone/>
              <a:defRPr sz="1200" cap="all" baseline="0">
                <a:solidFill>
                  <a:schemeClr val="bg1"/>
                </a:solidFill>
                <a:latin typeface="Aeroportal"/>
              </a:defRPr>
            </a:lvl1pPr>
          </a:lstStyle>
          <a:p>
            <a:pPr lvl="0"/>
            <a:r>
              <a:rPr lang="fr-FR" dirty="0" smtClean="0"/>
              <a:t>COURTE DESCRIPTION DE VOTRE ÉVÉNEMENT</a:t>
            </a:r>
            <a:endParaRPr lang="fr-FR" dirty="0"/>
          </a:p>
        </p:txBody>
      </p:sp>
      <p:sp>
        <p:nvSpPr>
          <p:cNvPr id="15" name="Espace réservé du contenu 14"/>
          <p:cNvSpPr>
            <a:spLocks noGrp="1"/>
          </p:cNvSpPr>
          <p:nvPr>
            <p:ph sz="quarter" idx="12" hasCustomPrompt="1"/>
          </p:nvPr>
        </p:nvSpPr>
        <p:spPr>
          <a:xfrm>
            <a:off x="1817633" y="5888500"/>
            <a:ext cx="3094495" cy="343908"/>
          </a:xfrm>
          <a:prstGeom prst="rect">
            <a:avLst/>
          </a:prstGeom>
        </p:spPr>
        <p:txBody>
          <a:bodyPr lIns="52908" tIns="26454" rIns="52908" bIns="26454">
            <a:noAutofit/>
          </a:bodyPr>
          <a:lstStyle>
            <a:lvl1pPr marL="0" indent="0">
              <a:buNone/>
              <a:defRPr sz="1800" b="1" i="0" cap="all" baseline="0">
                <a:solidFill>
                  <a:schemeClr val="bg1"/>
                </a:solidFill>
                <a:latin typeface="Aeroportal"/>
                <a:cs typeface="Aeroportal"/>
              </a:defRPr>
            </a:lvl1pPr>
            <a:lvl2pPr>
              <a:defRPr sz="1000" b="1" i="0">
                <a:latin typeface="Aeroportal"/>
                <a:cs typeface="Aeroportal"/>
              </a:defRPr>
            </a:lvl2pPr>
            <a:lvl3pPr>
              <a:defRPr sz="900" b="1" i="0">
                <a:latin typeface="Aeroportal"/>
                <a:cs typeface="Aeroportal"/>
              </a:defRPr>
            </a:lvl3pPr>
            <a:lvl4pPr>
              <a:defRPr sz="800" b="1" i="0">
                <a:latin typeface="Aeroportal"/>
                <a:cs typeface="Aeroportal"/>
              </a:defRPr>
            </a:lvl4pPr>
            <a:lvl5pPr>
              <a:defRPr sz="800" b="1" i="0">
                <a:latin typeface="Aeroportal"/>
                <a:cs typeface="Aeroportal"/>
              </a:defRPr>
            </a:lvl5pPr>
          </a:lstStyle>
          <a:p>
            <a:pPr lvl="0"/>
            <a:r>
              <a:rPr lang="fr-FR" dirty="0" smtClean="0"/>
              <a:t>Insérer votre titre ici</a:t>
            </a:r>
            <a:endParaRPr lang="fr-FR" dirty="0"/>
          </a:p>
        </p:txBody>
      </p:sp>
      <p:pic>
        <p:nvPicPr>
          <p:cNvPr id="16" name="Image 15" descr="Sans titre - 1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986"/>
          <a:stretch/>
        </p:blipFill>
        <p:spPr>
          <a:xfrm>
            <a:off x="-141114" y="5389455"/>
            <a:ext cx="1843632" cy="1934801"/>
          </a:xfrm>
          <a:prstGeom prst="rect">
            <a:avLst/>
          </a:prstGeom>
        </p:spPr>
      </p:pic>
      <p:sp>
        <p:nvSpPr>
          <p:cNvPr id="18" name="Espace réservé du contenu 17"/>
          <p:cNvSpPr>
            <a:spLocks noGrp="1"/>
          </p:cNvSpPr>
          <p:nvPr>
            <p:ph sz="quarter" idx="13" hasCustomPrompt="1"/>
          </p:nvPr>
        </p:nvSpPr>
        <p:spPr>
          <a:xfrm>
            <a:off x="2887289" y="6534843"/>
            <a:ext cx="2737665" cy="216643"/>
          </a:xfrm>
          <a:prstGeom prst="rect">
            <a:avLst/>
          </a:prstGeom>
        </p:spPr>
        <p:txBody>
          <a:bodyPr lIns="52908" tIns="26454" rIns="52908" bIns="26454"/>
          <a:lstStyle>
            <a:lvl1pPr marL="0" indent="0">
              <a:buNone/>
              <a:defRPr sz="1400">
                <a:solidFill>
                  <a:schemeClr val="bg1"/>
                </a:solidFill>
                <a:latin typeface="Aeroportal"/>
              </a:defRPr>
            </a:lvl1pPr>
          </a:lstStyle>
          <a:p>
            <a:pPr lvl="0"/>
            <a:r>
              <a:rPr lang="fr-FR" dirty="0" err="1" smtClean="0"/>
              <a:t>www.votre</a:t>
            </a:r>
            <a:r>
              <a:rPr lang="fr-FR" dirty="0" smtClean="0"/>
              <a:t>-site-</a:t>
            </a:r>
            <a:r>
              <a:rPr lang="fr-FR" dirty="0" err="1" smtClean="0"/>
              <a:t>internet.org</a:t>
            </a:r>
            <a:endParaRPr lang="fr-FR" dirty="0"/>
          </a:p>
        </p:txBody>
      </p:sp>
      <p:sp>
        <p:nvSpPr>
          <p:cNvPr id="8" name="Espace réservé pour une image  21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6939707"/>
            <a:ext cx="5403850" cy="672500"/>
          </a:xfrm>
          <a:prstGeom prst="rect">
            <a:avLst/>
          </a:prstGeom>
        </p:spPr>
        <p:txBody>
          <a:bodyPr lIns="52908" tIns="26454" rIns="52908" bIns="26454" anchor="ctr"/>
          <a:lstStyle>
            <a:lvl1pPr marL="0" indent="0" algn="ctr">
              <a:buNone/>
              <a:defRPr sz="1900" baseline="0"/>
            </a:lvl1pPr>
          </a:lstStyle>
          <a:p>
            <a:r>
              <a:rPr lang="fr-FR" dirty="0" smtClean="0"/>
              <a:t>INSÉRER LOGO PARTENAIRES</a:t>
            </a:r>
            <a:endParaRPr lang="fr-FR" dirty="0"/>
          </a:p>
        </p:txBody>
      </p:sp>
      <p:sp>
        <p:nvSpPr>
          <p:cNvPr id="9" name="Espace réservé du contenu 14"/>
          <p:cNvSpPr>
            <a:spLocks noGrp="1"/>
          </p:cNvSpPr>
          <p:nvPr>
            <p:ph sz="quarter" idx="17" hasCustomPrompt="1"/>
          </p:nvPr>
        </p:nvSpPr>
        <p:spPr>
          <a:xfrm>
            <a:off x="1817633" y="6139435"/>
            <a:ext cx="3094495" cy="343908"/>
          </a:xfrm>
          <a:prstGeom prst="rect">
            <a:avLst/>
          </a:prstGeom>
        </p:spPr>
        <p:txBody>
          <a:bodyPr lIns="52908" tIns="26454" rIns="52908" bIns="26454">
            <a:noAutofit/>
          </a:bodyPr>
          <a:lstStyle>
            <a:lvl1pPr marL="0" indent="0">
              <a:buNone/>
              <a:defRPr sz="1200" b="0" i="0" cap="all" baseline="0">
                <a:solidFill>
                  <a:schemeClr val="bg1"/>
                </a:solidFill>
                <a:latin typeface="Aeroportal"/>
                <a:cs typeface="Aeroportal"/>
              </a:defRPr>
            </a:lvl1pPr>
            <a:lvl2pPr>
              <a:defRPr sz="1000" b="1" i="0">
                <a:latin typeface="Aeroportal"/>
                <a:cs typeface="Aeroportal"/>
              </a:defRPr>
            </a:lvl2pPr>
            <a:lvl3pPr>
              <a:defRPr sz="900" b="1" i="0">
                <a:latin typeface="Aeroportal"/>
                <a:cs typeface="Aeroportal"/>
              </a:defRPr>
            </a:lvl3pPr>
            <a:lvl4pPr>
              <a:defRPr sz="800" b="1" i="0">
                <a:latin typeface="Aeroportal"/>
                <a:cs typeface="Aeroportal"/>
              </a:defRPr>
            </a:lvl4pPr>
            <a:lvl5pPr>
              <a:defRPr sz="800" b="1" i="0">
                <a:latin typeface="Aeroportal"/>
                <a:cs typeface="Aeroportal"/>
              </a:defRPr>
            </a:lvl5pPr>
          </a:lstStyle>
          <a:p>
            <a:pPr lvl="0"/>
            <a:r>
              <a:rPr lang="fr-FR" dirty="0" smtClean="0"/>
              <a:t>DATE – HEURE - LIEU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17736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rrito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" descr="Sans titre - 1-03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3406" y="5544904"/>
            <a:ext cx="6085119" cy="1394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Espace réservé pour une image  9"/>
          <p:cNvSpPr>
            <a:spLocks noGrp="1"/>
          </p:cNvSpPr>
          <p:nvPr>
            <p:ph type="pic" sz="quarter" idx="10" hasCustomPrompt="1"/>
          </p:nvPr>
        </p:nvSpPr>
        <p:spPr>
          <a:xfrm>
            <a:off x="1091117" y="5804377"/>
            <a:ext cx="470288" cy="325434"/>
          </a:xfrm>
          <a:prstGeom prst="rect">
            <a:avLst/>
          </a:prstGeom>
        </p:spPr>
        <p:txBody>
          <a:bodyPr lIns="52908" tIns="26454" rIns="52908" bIns="26454">
            <a:noAutofit/>
          </a:bodyPr>
          <a:lstStyle>
            <a:lvl1pPr marL="0" indent="0">
              <a:buNone/>
              <a:defRPr sz="1000"/>
            </a:lvl1pPr>
          </a:lstStyle>
          <a:p>
            <a:r>
              <a:rPr lang="fr-FR" dirty="0" smtClean="0"/>
              <a:t>logo</a:t>
            </a:r>
            <a:endParaRPr lang="fr-FR" dirty="0"/>
          </a:p>
        </p:txBody>
      </p:sp>
      <p:pic>
        <p:nvPicPr>
          <p:cNvPr id="16" name="Image 15" descr="Sans titre - 1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986"/>
          <a:stretch/>
        </p:blipFill>
        <p:spPr>
          <a:xfrm>
            <a:off x="-141114" y="5389455"/>
            <a:ext cx="1843632" cy="1934801"/>
          </a:xfrm>
          <a:prstGeom prst="rect">
            <a:avLst/>
          </a:prstGeom>
        </p:spPr>
      </p:pic>
      <p:sp>
        <p:nvSpPr>
          <p:cNvPr id="18" name="Espace réservé du contenu 17"/>
          <p:cNvSpPr>
            <a:spLocks noGrp="1"/>
          </p:cNvSpPr>
          <p:nvPr>
            <p:ph sz="quarter" idx="13" hasCustomPrompt="1"/>
          </p:nvPr>
        </p:nvSpPr>
        <p:spPr>
          <a:xfrm>
            <a:off x="2887289" y="6534843"/>
            <a:ext cx="2737665" cy="216643"/>
          </a:xfrm>
          <a:prstGeom prst="rect">
            <a:avLst/>
          </a:prstGeom>
        </p:spPr>
        <p:txBody>
          <a:bodyPr lIns="52908" tIns="26454" rIns="52908" bIns="26454"/>
          <a:lstStyle>
            <a:lvl1pPr marL="0" indent="0">
              <a:buNone/>
              <a:defRPr sz="1400">
                <a:solidFill>
                  <a:schemeClr val="bg1"/>
                </a:solidFill>
                <a:latin typeface="Aeroportal"/>
              </a:defRPr>
            </a:lvl1pPr>
          </a:lstStyle>
          <a:p>
            <a:pPr lvl="0"/>
            <a:r>
              <a:rPr lang="fr-FR" dirty="0" err="1" smtClean="0"/>
              <a:t>www.votre</a:t>
            </a:r>
            <a:r>
              <a:rPr lang="fr-FR" dirty="0" smtClean="0"/>
              <a:t>-site-</a:t>
            </a:r>
            <a:r>
              <a:rPr lang="fr-FR" dirty="0" err="1" smtClean="0"/>
              <a:t>internet.org</a:t>
            </a:r>
            <a:endParaRPr lang="fr-FR" dirty="0"/>
          </a:p>
        </p:txBody>
      </p:sp>
      <p:sp>
        <p:nvSpPr>
          <p:cNvPr id="14" name="Espace réservé pour une image  21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-671503"/>
            <a:ext cx="5403850" cy="6219321"/>
          </a:xfrm>
          <a:prstGeom prst="rect">
            <a:avLst/>
          </a:prstGeom>
        </p:spPr>
        <p:txBody>
          <a:bodyPr lIns="52908" tIns="26454" rIns="52908" bIns="26454" anchor="ctr"/>
          <a:lstStyle>
            <a:lvl1pPr marL="0" indent="0" algn="ctr">
              <a:buNone/>
              <a:defRPr baseline="0"/>
            </a:lvl1pPr>
          </a:lstStyle>
          <a:p>
            <a:r>
              <a:rPr lang="fr-FR" dirty="0" smtClean="0"/>
              <a:t>INSÉRER VOTRE VISUEL</a:t>
            </a:r>
            <a:endParaRPr lang="fr-FR" dirty="0"/>
          </a:p>
        </p:txBody>
      </p:sp>
      <p:sp>
        <p:nvSpPr>
          <p:cNvPr id="17" name="Espace réservé pour une image  21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6939707"/>
            <a:ext cx="5403850" cy="672500"/>
          </a:xfrm>
          <a:prstGeom prst="rect">
            <a:avLst/>
          </a:prstGeom>
        </p:spPr>
        <p:txBody>
          <a:bodyPr lIns="52908" tIns="26454" rIns="52908" bIns="26454" anchor="ctr"/>
          <a:lstStyle>
            <a:lvl1pPr marL="0" indent="0" algn="ctr">
              <a:buNone/>
              <a:defRPr sz="1900" baseline="0"/>
            </a:lvl1pPr>
          </a:lstStyle>
          <a:p>
            <a:r>
              <a:rPr lang="fr-FR" dirty="0" smtClean="0"/>
              <a:t>INSÉRER LOGO PARTENAIRES</a:t>
            </a:r>
            <a:endParaRPr lang="fr-FR" dirty="0"/>
          </a:p>
        </p:txBody>
      </p:sp>
      <p:sp>
        <p:nvSpPr>
          <p:cNvPr id="20" name="Espace réservé du contenu 12"/>
          <p:cNvSpPr>
            <a:spLocks noGrp="1"/>
          </p:cNvSpPr>
          <p:nvPr>
            <p:ph sz="quarter" idx="11" hasCustomPrompt="1"/>
          </p:nvPr>
        </p:nvSpPr>
        <p:spPr>
          <a:xfrm>
            <a:off x="1834344" y="5666170"/>
            <a:ext cx="3569507" cy="295234"/>
          </a:xfrm>
          <a:prstGeom prst="rect">
            <a:avLst/>
          </a:prstGeom>
        </p:spPr>
        <p:txBody>
          <a:bodyPr lIns="52908" tIns="26454" rIns="52908" bIns="26454">
            <a:noAutofit/>
          </a:bodyPr>
          <a:lstStyle>
            <a:lvl1pPr marL="0" indent="0">
              <a:buNone/>
              <a:defRPr sz="1200" cap="all" baseline="0">
                <a:solidFill>
                  <a:schemeClr val="bg1"/>
                </a:solidFill>
                <a:latin typeface="Aeroportal"/>
              </a:defRPr>
            </a:lvl1pPr>
          </a:lstStyle>
          <a:p>
            <a:pPr lvl="0"/>
            <a:r>
              <a:rPr lang="fr-FR" dirty="0" smtClean="0"/>
              <a:t>COURTE DESCRIPTION DE VOTRE ÉVÉNEMENT</a:t>
            </a:r>
            <a:endParaRPr lang="fr-FR" dirty="0"/>
          </a:p>
        </p:txBody>
      </p:sp>
      <p:sp>
        <p:nvSpPr>
          <p:cNvPr id="21" name="Espace réservé du contenu 14"/>
          <p:cNvSpPr>
            <a:spLocks noGrp="1"/>
          </p:cNvSpPr>
          <p:nvPr>
            <p:ph sz="quarter" idx="12" hasCustomPrompt="1"/>
          </p:nvPr>
        </p:nvSpPr>
        <p:spPr>
          <a:xfrm>
            <a:off x="1817633" y="5888500"/>
            <a:ext cx="3094495" cy="343908"/>
          </a:xfrm>
          <a:prstGeom prst="rect">
            <a:avLst/>
          </a:prstGeom>
        </p:spPr>
        <p:txBody>
          <a:bodyPr lIns="52908" tIns="26454" rIns="52908" bIns="26454">
            <a:noAutofit/>
          </a:bodyPr>
          <a:lstStyle>
            <a:lvl1pPr marL="0" indent="0">
              <a:buNone/>
              <a:defRPr sz="1800" b="1" i="0" cap="all" baseline="0">
                <a:solidFill>
                  <a:schemeClr val="bg1"/>
                </a:solidFill>
                <a:latin typeface="Aeroportal"/>
                <a:cs typeface="Aeroportal"/>
              </a:defRPr>
            </a:lvl1pPr>
            <a:lvl2pPr>
              <a:defRPr sz="1000" b="1" i="0">
                <a:latin typeface="Aeroportal"/>
                <a:cs typeface="Aeroportal"/>
              </a:defRPr>
            </a:lvl2pPr>
            <a:lvl3pPr>
              <a:defRPr sz="900" b="1" i="0">
                <a:latin typeface="Aeroportal"/>
                <a:cs typeface="Aeroportal"/>
              </a:defRPr>
            </a:lvl3pPr>
            <a:lvl4pPr>
              <a:defRPr sz="800" b="1" i="0">
                <a:latin typeface="Aeroportal"/>
                <a:cs typeface="Aeroportal"/>
              </a:defRPr>
            </a:lvl4pPr>
            <a:lvl5pPr>
              <a:defRPr sz="800" b="1" i="0">
                <a:latin typeface="Aeroportal"/>
                <a:cs typeface="Aeroportal"/>
              </a:defRPr>
            </a:lvl5pPr>
          </a:lstStyle>
          <a:p>
            <a:pPr lvl="0"/>
            <a:r>
              <a:rPr lang="fr-FR" dirty="0" smtClean="0"/>
              <a:t>Insérer votre titre ici</a:t>
            </a:r>
            <a:endParaRPr lang="fr-FR" dirty="0"/>
          </a:p>
        </p:txBody>
      </p:sp>
      <p:sp>
        <p:nvSpPr>
          <p:cNvPr id="22" name="Espace réservé du contenu 14"/>
          <p:cNvSpPr>
            <a:spLocks noGrp="1"/>
          </p:cNvSpPr>
          <p:nvPr>
            <p:ph sz="quarter" idx="17" hasCustomPrompt="1"/>
          </p:nvPr>
        </p:nvSpPr>
        <p:spPr>
          <a:xfrm>
            <a:off x="1817633" y="6139435"/>
            <a:ext cx="3094495" cy="343908"/>
          </a:xfrm>
          <a:prstGeom prst="rect">
            <a:avLst/>
          </a:prstGeom>
        </p:spPr>
        <p:txBody>
          <a:bodyPr lIns="52908" tIns="26454" rIns="52908" bIns="26454">
            <a:noAutofit/>
          </a:bodyPr>
          <a:lstStyle>
            <a:lvl1pPr marL="0" indent="0">
              <a:buNone/>
              <a:defRPr sz="1200" b="0" i="0" cap="all" baseline="0">
                <a:solidFill>
                  <a:schemeClr val="bg1"/>
                </a:solidFill>
                <a:latin typeface="Aeroportal"/>
                <a:cs typeface="Aeroportal"/>
              </a:defRPr>
            </a:lvl1pPr>
            <a:lvl2pPr>
              <a:defRPr sz="1000" b="1" i="0">
                <a:latin typeface="Aeroportal"/>
                <a:cs typeface="Aeroportal"/>
              </a:defRPr>
            </a:lvl2pPr>
            <a:lvl3pPr>
              <a:defRPr sz="900" b="1" i="0">
                <a:latin typeface="Aeroportal"/>
                <a:cs typeface="Aeroportal"/>
              </a:defRPr>
            </a:lvl3pPr>
            <a:lvl4pPr>
              <a:defRPr sz="800" b="1" i="0">
                <a:latin typeface="Aeroportal"/>
                <a:cs typeface="Aeroportal"/>
              </a:defRPr>
            </a:lvl4pPr>
            <a:lvl5pPr>
              <a:defRPr sz="800" b="1" i="0">
                <a:latin typeface="Aeroportal"/>
                <a:cs typeface="Aeroportal"/>
              </a:defRPr>
            </a:lvl5pPr>
          </a:lstStyle>
          <a:p>
            <a:pPr lvl="0"/>
            <a:r>
              <a:rPr lang="fr-FR" dirty="0" smtClean="0"/>
              <a:t>DATE – HEURE - LIEU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06479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trepri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6995" y="5544905"/>
            <a:ext cx="5661948" cy="1420271"/>
          </a:xfrm>
          <a:prstGeom prst="rect">
            <a:avLst/>
          </a:prstGeom>
        </p:spPr>
      </p:pic>
      <p:sp>
        <p:nvSpPr>
          <p:cNvPr id="10" name="Espace réservé pour une image  9"/>
          <p:cNvSpPr>
            <a:spLocks noGrp="1"/>
          </p:cNvSpPr>
          <p:nvPr>
            <p:ph type="pic" sz="quarter" idx="10" hasCustomPrompt="1"/>
          </p:nvPr>
        </p:nvSpPr>
        <p:spPr>
          <a:xfrm>
            <a:off x="1091117" y="5804377"/>
            <a:ext cx="470288" cy="325434"/>
          </a:xfrm>
          <a:prstGeom prst="rect">
            <a:avLst/>
          </a:prstGeom>
        </p:spPr>
        <p:txBody>
          <a:bodyPr lIns="52908" tIns="26454" rIns="52908" bIns="26454">
            <a:noAutofit/>
          </a:bodyPr>
          <a:lstStyle>
            <a:lvl1pPr marL="0" indent="0">
              <a:buNone/>
              <a:defRPr sz="1000"/>
            </a:lvl1pPr>
          </a:lstStyle>
          <a:p>
            <a:r>
              <a:rPr lang="fr-FR" dirty="0" smtClean="0"/>
              <a:t>logo</a:t>
            </a:r>
            <a:endParaRPr lang="fr-FR" dirty="0"/>
          </a:p>
        </p:txBody>
      </p:sp>
      <p:pic>
        <p:nvPicPr>
          <p:cNvPr id="16" name="Image 15" descr="Sans titre - 1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986"/>
          <a:stretch/>
        </p:blipFill>
        <p:spPr>
          <a:xfrm>
            <a:off x="-141114" y="5389455"/>
            <a:ext cx="1843632" cy="1934801"/>
          </a:xfrm>
          <a:prstGeom prst="rect">
            <a:avLst/>
          </a:prstGeom>
        </p:spPr>
      </p:pic>
      <p:sp>
        <p:nvSpPr>
          <p:cNvPr id="18" name="Espace réservé du contenu 17"/>
          <p:cNvSpPr>
            <a:spLocks noGrp="1"/>
          </p:cNvSpPr>
          <p:nvPr>
            <p:ph sz="quarter" idx="13" hasCustomPrompt="1"/>
          </p:nvPr>
        </p:nvSpPr>
        <p:spPr>
          <a:xfrm>
            <a:off x="2887289" y="6534843"/>
            <a:ext cx="2737665" cy="216643"/>
          </a:xfrm>
          <a:prstGeom prst="rect">
            <a:avLst/>
          </a:prstGeom>
        </p:spPr>
        <p:txBody>
          <a:bodyPr lIns="52908" tIns="26454" rIns="52908" bIns="26454"/>
          <a:lstStyle>
            <a:lvl1pPr marL="0" indent="0">
              <a:buNone/>
              <a:defRPr sz="1400">
                <a:solidFill>
                  <a:schemeClr val="bg1"/>
                </a:solidFill>
                <a:latin typeface="Aeroportal"/>
              </a:defRPr>
            </a:lvl1pPr>
          </a:lstStyle>
          <a:p>
            <a:pPr lvl="0"/>
            <a:r>
              <a:rPr lang="fr-FR" dirty="0" err="1" smtClean="0"/>
              <a:t>www.votre</a:t>
            </a:r>
            <a:r>
              <a:rPr lang="fr-FR" dirty="0" smtClean="0"/>
              <a:t>-site-</a:t>
            </a:r>
            <a:r>
              <a:rPr lang="fr-FR" dirty="0" err="1" smtClean="0"/>
              <a:t>internet.org</a:t>
            </a:r>
            <a:endParaRPr lang="fr-FR" dirty="0"/>
          </a:p>
        </p:txBody>
      </p:sp>
      <p:sp>
        <p:nvSpPr>
          <p:cNvPr id="12" name="Espace réservé pour une image  21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-671503"/>
            <a:ext cx="5403850" cy="6219321"/>
          </a:xfrm>
          <a:prstGeom prst="rect">
            <a:avLst/>
          </a:prstGeom>
        </p:spPr>
        <p:txBody>
          <a:bodyPr lIns="52908" tIns="26454" rIns="52908" bIns="26454" anchor="ctr"/>
          <a:lstStyle>
            <a:lvl1pPr marL="0" indent="0" algn="ctr">
              <a:buNone/>
              <a:defRPr baseline="0"/>
            </a:lvl1pPr>
          </a:lstStyle>
          <a:p>
            <a:r>
              <a:rPr lang="fr-FR" dirty="0" smtClean="0"/>
              <a:t>INSÉRER VOTRE VISUEL</a:t>
            </a:r>
            <a:endParaRPr lang="fr-FR" dirty="0"/>
          </a:p>
        </p:txBody>
      </p:sp>
      <p:sp>
        <p:nvSpPr>
          <p:cNvPr id="14" name="Espace réservé pour une image  21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6939707"/>
            <a:ext cx="5403850" cy="672500"/>
          </a:xfrm>
          <a:prstGeom prst="rect">
            <a:avLst/>
          </a:prstGeom>
        </p:spPr>
        <p:txBody>
          <a:bodyPr lIns="52908" tIns="26454" rIns="52908" bIns="26454" anchor="ctr"/>
          <a:lstStyle>
            <a:lvl1pPr marL="0" indent="0" algn="ctr">
              <a:buNone/>
              <a:defRPr sz="1900" baseline="0"/>
            </a:lvl1pPr>
          </a:lstStyle>
          <a:p>
            <a:r>
              <a:rPr lang="fr-FR" dirty="0" smtClean="0"/>
              <a:t>INSÉRER LOGO PARTENAIRES</a:t>
            </a:r>
            <a:endParaRPr lang="fr-FR" dirty="0"/>
          </a:p>
        </p:txBody>
      </p:sp>
      <p:sp>
        <p:nvSpPr>
          <p:cNvPr id="11" name="Espace réservé du contenu 12"/>
          <p:cNvSpPr>
            <a:spLocks noGrp="1"/>
          </p:cNvSpPr>
          <p:nvPr>
            <p:ph sz="quarter" idx="11" hasCustomPrompt="1"/>
          </p:nvPr>
        </p:nvSpPr>
        <p:spPr>
          <a:xfrm>
            <a:off x="1834344" y="5666170"/>
            <a:ext cx="3569507" cy="295234"/>
          </a:xfrm>
          <a:prstGeom prst="rect">
            <a:avLst/>
          </a:prstGeom>
        </p:spPr>
        <p:txBody>
          <a:bodyPr lIns="52908" tIns="26454" rIns="52908" bIns="26454">
            <a:noAutofit/>
          </a:bodyPr>
          <a:lstStyle>
            <a:lvl1pPr marL="0" indent="0">
              <a:buNone/>
              <a:defRPr sz="1200" cap="all" baseline="0">
                <a:solidFill>
                  <a:schemeClr val="bg1"/>
                </a:solidFill>
                <a:latin typeface="Aeroportal"/>
              </a:defRPr>
            </a:lvl1pPr>
          </a:lstStyle>
          <a:p>
            <a:pPr lvl="0"/>
            <a:r>
              <a:rPr lang="fr-FR" dirty="0" smtClean="0"/>
              <a:t>COURTE DESCRIPTION DE VOTRE ÉVÉNEMENT</a:t>
            </a:r>
            <a:endParaRPr lang="fr-FR" dirty="0"/>
          </a:p>
        </p:txBody>
      </p:sp>
      <p:sp>
        <p:nvSpPr>
          <p:cNvPr id="17" name="Espace réservé du contenu 14"/>
          <p:cNvSpPr>
            <a:spLocks noGrp="1"/>
          </p:cNvSpPr>
          <p:nvPr>
            <p:ph sz="quarter" idx="12" hasCustomPrompt="1"/>
          </p:nvPr>
        </p:nvSpPr>
        <p:spPr>
          <a:xfrm>
            <a:off x="1817633" y="5888500"/>
            <a:ext cx="3094495" cy="343908"/>
          </a:xfrm>
          <a:prstGeom prst="rect">
            <a:avLst/>
          </a:prstGeom>
        </p:spPr>
        <p:txBody>
          <a:bodyPr lIns="52908" tIns="26454" rIns="52908" bIns="26454">
            <a:noAutofit/>
          </a:bodyPr>
          <a:lstStyle>
            <a:lvl1pPr marL="0" indent="0">
              <a:buNone/>
              <a:defRPr sz="1800" b="1" i="0" cap="all" baseline="0">
                <a:solidFill>
                  <a:schemeClr val="bg1"/>
                </a:solidFill>
                <a:latin typeface="Aeroportal"/>
                <a:cs typeface="Aeroportal"/>
              </a:defRPr>
            </a:lvl1pPr>
            <a:lvl2pPr>
              <a:defRPr sz="1000" b="1" i="0">
                <a:latin typeface="Aeroportal"/>
                <a:cs typeface="Aeroportal"/>
              </a:defRPr>
            </a:lvl2pPr>
            <a:lvl3pPr>
              <a:defRPr sz="900" b="1" i="0">
                <a:latin typeface="Aeroportal"/>
                <a:cs typeface="Aeroportal"/>
              </a:defRPr>
            </a:lvl3pPr>
            <a:lvl4pPr>
              <a:defRPr sz="800" b="1" i="0">
                <a:latin typeface="Aeroportal"/>
                <a:cs typeface="Aeroportal"/>
              </a:defRPr>
            </a:lvl4pPr>
            <a:lvl5pPr>
              <a:defRPr sz="800" b="1" i="0">
                <a:latin typeface="Aeroportal"/>
                <a:cs typeface="Aeroportal"/>
              </a:defRPr>
            </a:lvl5pPr>
          </a:lstStyle>
          <a:p>
            <a:pPr lvl="0"/>
            <a:r>
              <a:rPr lang="fr-FR" dirty="0" smtClean="0"/>
              <a:t>Insérer votre titre ici</a:t>
            </a:r>
            <a:endParaRPr lang="fr-FR" dirty="0"/>
          </a:p>
        </p:txBody>
      </p:sp>
      <p:sp>
        <p:nvSpPr>
          <p:cNvPr id="19" name="Espace réservé du contenu 14"/>
          <p:cNvSpPr>
            <a:spLocks noGrp="1"/>
          </p:cNvSpPr>
          <p:nvPr>
            <p:ph sz="quarter" idx="17" hasCustomPrompt="1"/>
          </p:nvPr>
        </p:nvSpPr>
        <p:spPr>
          <a:xfrm>
            <a:off x="1817633" y="6139435"/>
            <a:ext cx="3094495" cy="343908"/>
          </a:xfrm>
          <a:prstGeom prst="rect">
            <a:avLst/>
          </a:prstGeom>
        </p:spPr>
        <p:txBody>
          <a:bodyPr lIns="52908" tIns="26454" rIns="52908" bIns="26454">
            <a:noAutofit/>
          </a:bodyPr>
          <a:lstStyle>
            <a:lvl1pPr marL="0" indent="0">
              <a:buNone/>
              <a:defRPr sz="1200" b="0" i="0" cap="all" baseline="0">
                <a:solidFill>
                  <a:schemeClr val="bg1"/>
                </a:solidFill>
                <a:latin typeface="Aeroportal"/>
                <a:cs typeface="Aeroportal"/>
              </a:defRPr>
            </a:lvl1pPr>
            <a:lvl2pPr>
              <a:defRPr sz="1000" b="1" i="0">
                <a:latin typeface="Aeroportal"/>
                <a:cs typeface="Aeroportal"/>
              </a:defRPr>
            </a:lvl2pPr>
            <a:lvl3pPr>
              <a:defRPr sz="900" b="1" i="0">
                <a:latin typeface="Aeroportal"/>
                <a:cs typeface="Aeroportal"/>
              </a:defRPr>
            </a:lvl3pPr>
            <a:lvl4pPr>
              <a:defRPr sz="800" b="1" i="0">
                <a:latin typeface="Aeroportal"/>
                <a:cs typeface="Aeroportal"/>
              </a:defRPr>
            </a:lvl4pPr>
            <a:lvl5pPr>
              <a:defRPr sz="800" b="1" i="0">
                <a:latin typeface="Aeroportal"/>
                <a:cs typeface="Aeroportal"/>
              </a:defRPr>
            </a:lvl5pPr>
          </a:lstStyle>
          <a:p>
            <a:pPr lvl="0"/>
            <a:r>
              <a:rPr lang="fr-FR" dirty="0" smtClean="0"/>
              <a:t>DATE – HEURE - LIEU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7867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ssoci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" descr="Sans titre - 1-04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2731" y="5547819"/>
            <a:ext cx="5890521" cy="1436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Espace réservé pour une image  9"/>
          <p:cNvSpPr>
            <a:spLocks noGrp="1"/>
          </p:cNvSpPr>
          <p:nvPr>
            <p:ph type="pic" sz="quarter" idx="10" hasCustomPrompt="1"/>
          </p:nvPr>
        </p:nvSpPr>
        <p:spPr>
          <a:xfrm>
            <a:off x="1091117" y="5804377"/>
            <a:ext cx="470288" cy="325434"/>
          </a:xfrm>
          <a:prstGeom prst="rect">
            <a:avLst/>
          </a:prstGeom>
        </p:spPr>
        <p:txBody>
          <a:bodyPr lIns="52908" tIns="26454" rIns="52908" bIns="26454">
            <a:noAutofit/>
          </a:bodyPr>
          <a:lstStyle>
            <a:lvl1pPr marL="0" indent="0">
              <a:buNone/>
              <a:defRPr sz="1000"/>
            </a:lvl1pPr>
          </a:lstStyle>
          <a:p>
            <a:r>
              <a:rPr lang="fr-FR" dirty="0" smtClean="0"/>
              <a:t>logo</a:t>
            </a:r>
            <a:endParaRPr lang="fr-FR" dirty="0"/>
          </a:p>
        </p:txBody>
      </p:sp>
      <p:pic>
        <p:nvPicPr>
          <p:cNvPr id="16" name="Image 15" descr="Sans titre - 1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986"/>
          <a:stretch/>
        </p:blipFill>
        <p:spPr>
          <a:xfrm>
            <a:off x="-141114" y="5389455"/>
            <a:ext cx="1843632" cy="1934801"/>
          </a:xfrm>
          <a:prstGeom prst="rect">
            <a:avLst/>
          </a:prstGeom>
        </p:spPr>
      </p:pic>
      <p:sp>
        <p:nvSpPr>
          <p:cNvPr id="18" name="Espace réservé du contenu 17"/>
          <p:cNvSpPr>
            <a:spLocks noGrp="1"/>
          </p:cNvSpPr>
          <p:nvPr>
            <p:ph sz="quarter" idx="13" hasCustomPrompt="1"/>
          </p:nvPr>
        </p:nvSpPr>
        <p:spPr>
          <a:xfrm>
            <a:off x="2887289" y="6534843"/>
            <a:ext cx="2737665" cy="216643"/>
          </a:xfrm>
          <a:prstGeom prst="rect">
            <a:avLst/>
          </a:prstGeom>
        </p:spPr>
        <p:txBody>
          <a:bodyPr lIns="52908" tIns="26454" rIns="52908" bIns="26454"/>
          <a:lstStyle>
            <a:lvl1pPr marL="0" indent="0">
              <a:buNone/>
              <a:defRPr sz="1400">
                <a:solidFill>
                  <a:schemeClr val="bg1"/>
                </a:solidFill>
                <a:latin typeface="Aeroportal"/>
              </a:defRPr>
            </a:lvl1pPr>
          </a:lstStyle>
          <a:p>
            <a:pPr lvl="0"/>
            <a:r>
              <a:rPr lang="fr-FR" dirty="0" err="1" smtClean="0"/>
              <a:t>www.votre</a:t>
            </a:r>
            <a:r>
              <a:rPr lang="fr-FR" dirty="0" smtClean="0"/>
              <a:t>-site-</a:t>
            </a:r>
            <a:r>
              <a:rPr lang="fr-FR" dirty="0" err="1" smtClean="0"/>
              <a:t>internet.org</a:t>
            </a:r>
            <a:endParaRPr lang="fr-FR" dirty="0"/>
          </a:p>
        </p:txBody>
      </p:sp>
      <p:sp>
        <p:nvSpPr>
          <p:cNvPr id="12" name="Espace réservé pour une image  21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-671503"/>
            <a:ext cx="5403850" cy="6219321"/>
          </a:xfrm>
          <a:prstGeom prst="rect">
            <a:avLst/>
          </a:prstGeom>
        </p:spPr>
        <p:txBody>
          <a:bodyPr lIns="52908" tIns="26454" rIns="52908" bIns="26454" anchor="ctr"/>
          <a:lstStyle>
            <a:lvl1pPr marL="0" indent="0" algn="ctr">
              <a:buNone/>
              <a:defRPr baseline="0"/>
            </a:lvl1pPr>
          </a:lstStyle>
          <a:p>
            <a:r>
              <a:rPr lang="fr-FR" dirty="0" smtClean="0"/>
              <a:t>INSÉRER VOTRE VISUEL</a:t>
            </a:r>
            <a:endParaRPr lang="fr-FR" dirty="0"/>
          </a:p>
        </p:txBody>
      </p:sp>
      <p:sp>
        <p:nvSpPr>
          <p:cNvPr id="14" name="Espace réservé pour une image  21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6939707"/>
            <a:ext cx="5403850" cy="672500"/>
          </a:xfrm>
          <a:prstGeom prst="rect">
            <a:avLst/>
          </a:prstGeom>
        </p:spPr>
        <p:txBody>
          <a:bodyPr lIns="52908" tIns="26454" rIns="52908" bIns="26454" anchor="ctr"/>
          <a:lstStyle>
            <a:lvl1pPr marL="0" indent="0" algn="ctr">
              <a:buNone/>
              <a:defRPr sz="1900" baseline="0"/>
            </a:lvl1pPr>
          </a:lstStyle>
          <a:p>
            <a:r>
              <a:rPr lang="fr-FR" dirty="0" smtClean="0"/>
              <a:t>INSÉRER LOGO PARTENAIRES</a:t>
            </a:r>
            <a:endParaRPr lang="fr-FR" dirty="0"/>
          </a:p>
        </p:txBody>
      </p:sp>
      <p:sp>
        <p:nvSpPr>
          <p:cNvPr id="11" name="Espace réservé du contenu 12"/>
          <p:cNvSpPr>
            <a:spLocks noGrp="1"/>
          </p:cNvSpPr>
          <p:nvPr>
            <p:ph sz="quarter" idx="11" hasCustomPrompt="1"/>
          </p:nvPr>
        </p:nvSpPr>
        <p:spPr>
          <a:xfrm>
            <a:off x="1834344" y="5666170"/>
            <a:ext cx="3569507" cy="295234"/>
          </a:xfrm>
          <a:prstGeom prst="rect">
            <a:avLst/>
          </a:prstGeom>
        </p:spPr>
        <p:txBody>
          <a:bodyPr lIns="52908" tIns="26454" rIns="52908" bIns="26454">
            <a:noAutofit/>
          </a:bodyPr>
          <a:lstStyle>
            <a:lvl1pPr marL="0" indent="0">
              <a:buNone/>
              <a:defRPr sz="1200" cap="all" baseline="0">
                <a:solidFill>
                  <a:schemeClr val="bg1"/>
                </a:solidFill>
                <a:latin typeface="Aeroportal"/>
              </a:defRPr>
            </a:lvl1pPr>
          </a:lstStyle>
          <a:p>
            <a:pPr lvl="0"/>
            <a:r>
              <a:rPr lang="fr-FR" dirty="0" smtClean="0"/>
              <a:t>COURTE DESCRIPTION DE VOTRE ÉVÉNEMENT</a:t>
            </a:r>
            <a:endParaRPr lang="fr-FR" dirty="0"/>
          </a:p>
        </p:txBody>
      </p:sp>
      <p:sp>
        <p:nvSpPr>
          <p:cNvPr id="17" name="Espace réservé du contenu 14"/>
          <p:cNvSpPr>
            <a:spLocks noGrp="1"/>
          </p:cNvSpPr>
          <p:nvPr>
            <p:ph sz="quarter" idx="12" hasCustomPrompt="1"/>
          </p:nvPr>
        </p:nvSpPr>
        <p:spPr>
          <a:xfrm>
            <a:off x="1817633" y="5888500"/>
            <a:ext cx="3094495" cy="343908"/>
          </a:xfrm>
          <a:prstGeom prst="rect">
            <a:avLst/>
          </a:prstGeom>
        </p:spPr>
        <p:txBody>
          <a:bodyPr lIns="52908" tIns="26454" rIns="52908" bIns="26454">
            <a:noAutofit/>
          </a:bodyPr>
          <a:lstStyle>
            <a:lvl1pPr marL="0" indent="0">
              <a:buNone/>
              <a:defRPr sz="1800" b="1" i="0" cap="all" baseline="0">
                <a:solidFill>
                  <a:schemeClr val="bg1"/>
                </a:solidFill>
                <a:latin typeface="Aeroportal"/>
                <a:cs typeface="Aeroportal"/>
              </a:defRPr>
            </a:lvl1pPr>
            <a:lvl2pPr>
              <a:defRPr sz="1000" b="1" i="0">
                <a:latin typeface="Aeroportal"/>
                <a:cs typeface="Aeroportal"/>
              </a:defRPr>
            </a:lvl2pPr>
            <a:lvl3pPr>
              <a:defRPr sz="900" b="1" i="0">
                <a:latin typeface="Aeroportal"/>
                <a:cs typeface="Aeroportal"/>
              </a:defRPr>
            </a:lvl3pPr>
            <a:lvl4pPr>
              <a:defRPr sz="800" b="1" i="0">
                <a:latin typeface="Aeroportal"/>
                <a:cs typeface="Aeroportal"/>
              </a:defRPr>
            </a:lvl4pPr>
            <a:lvl5pPr>
              <a:defRPr sz="800" b="1" i="0">
                <a:latin typeface="Aeroportal"/>
                <a:cs typeface="Aeroportal"/>
              </a:defRPr>
            </a:lvl5pPr>
          </a:lstStyle>
          <a:p>
            <a:pPr lvl="0"/>
            <a:r>
              <a:rPr lang="fr-FR" dirty="0" smtClean="0"/>
              <a:t>Insérer votre titre ici</a:t>
            </a:r>
            <a:endParaRPr lang="fr-FR" dirty="0"/>
          </a:p>
        </p:txBody>
      </p:sp>
      <p:sp>
        <p:nvSpPr>
          <p:cNvPr id="19" name="Espace réservé du contenu 14"/>
          <p:cNvSpPr>
            <a:spLocks noGrp="1"/>
          </p:cNvSpPr>
          <p:nvPr>
            <p:ph sz="quarter" idx="17" hasCustomPrompt="1"/>
          </p:nvPr>
        </p:nvSpPr>
        <p:spPr>
          <a:xfrm>
            <a:off x="1817633" y="6139435"/>
            <a:ext cx="3094495" cy="343908"/>
          </a:xfrm>
          <a:prstGeom prst="rect">
            <a:avLst/>
          </a:prstGeom>
        </p:spPr>
        <p:txBody>
          <a:bodyPr lIns="52908" tIns="26454" rIns="52908" bIns="26454">
            <a:noAutofit/>
          </a:bodyPr>
          <a:lstStyle>
            <a:lvl1pPr marL="0" indent="0">
              <a:buNone/>
              <a:defRPr sz="1200" b="0" i="0" cap="all" baseline="0">
                <a:solidFill>
                  <a:schemeClr val="bg1"/>
                </a:solidFill>
                <a:latin typeface="Aeroportal"/>
                <a:cs typeface="Aeroportal"/>
              </a:defRPr>
            </a:lvl1pPr>
            <a:lvl2pPr>
              <a:defRPr sz="1000" b="1" i="0">
                <a:latin typeface="Aeroportal"/>
                <a:cs typeface="Aeroportal"/>
              </a:defRPr>
            </a:lvl2pPr>
            <a:lvl3pPr>
              <a:defRPr sz="900" b="1" i="0">
                <a:latin typeface="Aeroportal"/>
                <a:cs typeface="Aeroportal"/>
              </a:defRPr>
            </a:lvl3pPr>
            <a:lvl4pPr>
              <a:defRPr sz="800" b="1" i="0">
                <a:latin typeface="Aeroportal"/>
                <a:cs typeface="Aeroportal"/>
              </a:defRPr>
            </a:lvl4pPr>
            <a:lvl5pPr>
              <a:defRPr sz="800" b="1" i="0">
                <a:latin typeface="Aeroportal"/>
                <a:cs typeface="Aeroportal"/>
              </a:defRPr>
            </a:lvl5pPr>
          </a:lstStyle>
          <a:p>
            <a:pPr lvl="0"/>
            <a:r>
              <a:rPr lang="fr-FR" dirty="0" smtClean="0"/>
              <a:t>DATE – HEURE - LIEU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56222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0472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ctr" defTabSz="370359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7770" indent="-277770" algn="l" defTabSz="370359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01834" indent="-231475" algn="l" defTabSz="370359" rtl="0" eaLnBrk="1" latinLnBrk="0" hangingPunct="1">
        <a:spcBef>
          <a:spcPct val="20000"/>
        </a:spcBef>
        <a:buFont typeface="Arial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925898" indent="-185180" algn="l" defTabSz="37035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96258" indent="-185180" algn="l" defTabSz="370359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66617" indent="-185180" algn="l" defTabSz="370359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36976" indent="-185180" algn="l" defTabSz="37035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7336" indent="-185180" algn="l" defTabSz="37035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77695" indent="-185180" algn="l" defTabSz="37035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48054" indent="-185180" algn="l" defTabSz="37035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7035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70359" algn="l" defTabSz="37035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40719" algn="l" defTabSz="37035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11078" algn="l" defTabSz="37035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437" algn="l" defTabSz="37035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51796" algn="l" defTabSz="37035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2156" algn="l" defTabSz="37035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92515" algn="l" defTabSz="37035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62874" algn="l" defTabSz="37035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1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Espace réservé pour une image 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Espace réservé du contenu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pour une image  6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8" name="Espace réservé du contenu 7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1286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pour une image  3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Espace réservé pour une image  4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6" name="Espace réservé du contenu 5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8362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pour une image  3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Espace réservé pour une image  4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6" name="Espace réservé du contenu 5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1286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pour une image  3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Espace réservé pour une image  4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6" name="Espace réservé du contenu 5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974522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0</Words>
  <Application>Microsoft Macintosh PowerPoint</Application>
  <PresentationFormat>Personnalisé</PresentationFormat>
  <Paragraphs>0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Company>Les Enchanteurs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Geoffrey FOSSEUX</dc:creator>
  <cp:lastModifiedBy>Geoffrey FOSSEUX</cp:lastModifiedBy>
  <cp:revision>14</cp:revision>
  <dcterms:created xsi:type="dcterms:W3CDTF">2015-05-21T08:40:45Z</dcterms:created>
  <dcterms:modified xsi:type="dcterms:W3CDTF">2015-06-04T08:23:41Z</dcterms:modified>
</cp:coreProperties>
</file>