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626350" cy="5084763"/>
  <p:notesSz cx="9144000" cy="6858000"/>
  <p:defaultTextStyle>
    <a:defPPr>
      <a:defRPr lang="fr-FR"/>
    </a:defPPr>
    <a:lvl1pPr marL="0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86820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73643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60463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947283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434103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20926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07746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94566" algn="l" defTabSz="4868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1016" y="-80"/>
      </p:cViewPr>
      <p:guideLst>
        <p:guide orient="horz" pos="1602"/>
        <p:guide pos="2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" descr="Sans titre - 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848" y="3178806"/>
            <a:ext cx="7886216" cy="145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99151" y="3015936"/>
            <a:ext cx="2601882" cy="2201104"/>
          </a:xfrm>
          <a:prstGeom prst="rect">
            <a:avLst/>
          </a:prstGeom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451474"/>
            <a:ext cx="7626350" cy="4181462"/>
          </a:xfrm>
          <a:prstGeom prst="rect">
            <a:avLst/>
          </a:prstGeom>
        </p:spPr>
        <p:txBody>
          <a:bodyPr lIns="69546" tIns="34773" rIns="69546" bIns="34773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578615" y="3271117"/>
            <a:ext cx="5037576" cy="198496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16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565191" y="3446938"/>
            <a:ext cx="4367202" cy="231221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23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4471016" y="4186988"/>
            <a:ext cx="2857617" cy="364406"/>
          </a:xfrm>
          <a:prstGeom prst="rect">
            <a:avLst/>
          </a:prstGeom>
        </p:spPr>
        <p:txBody>
          <a:bodyPr lIns="69546" tIns="34773" rIns="69546" bIns="34773"/>
          <a:lstStyle>
            <a:lvl1pPr marL="0" indent="0">
              <a:buNone/>
              <a:defRPr sz="16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665803"/>
            <a:ext cx="7626350" cy="452145"/>
          </a:xfrm>
          <a:prstGeom prst="rect">
            <a:avLst/>
          </a:prstGeom>
        </p:spPr>
        <p:txBody>
          <a:bodyPr lIns="69546" tIns="34773" rIns="69546" bIns="34773" anchor="ctr"/>
          <a:lstStyle>
            <a:lvl1pPr marL="0" indent="0" algn="ctr">
              <a:buNone/>
              <a:defRPr sz="16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568455" y="3725916"/>
            <a:ext cx="4367202" cy="231221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18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  <p:sp>
        <p:nvSpPr>
          <p:cNvPr id="12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666240" y="3465855"/>
            <a:ext cx="517020" cy="391294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 algn="ctr">
              <a:buNone/>
              <a:defRPr sz="13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409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" descr="Sans titre - 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923" y="3164087"/>
            <a:ext cx="8062366" cy="150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99151" y="3015936"/>
            <a:ext cx="2601882" cy="2201104"/>
          </a:xfrm>
          <a:prstGeom prst="rect">
            <a:avLst/>
          </a:prstGeom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451474"/>
            <a:ext cx="7626350" cy="4181462"/>
          </a:xfrm>
          <a:prstGeom prst="rect">
            <a:avLst/>
          </a:prstGeom>
        </p:spPr>
        <p:txBody>
          <a:bodyPr lIns="69546" tIns="34773" rIns="69546" bIns="34773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578615" y="3271117"/>
            <a:ext cx="5037576" cy="198496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16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565191" y="3446938"/>
            <a:ext cx="4367202" cy="231221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23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4471016" y="4186988"/>
            <a:ext cx="2857617" cy="364406"/>
          </a:xfrm>
          <a:prstGeom prst="rect">
            <a:avLst/>
          </a:prstGeom>
        </p:spPr>
        <p:txBody>
          <a:bodyPr lIns="69546" tIns="34773" rIns="69546" bIns="34773"/>
          <a:lstStyle>
            <a:lvl1pPr marL="0" indent="0">
              <a:buNone/>
              <a:defRPr sz="16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665803"/>
            <a:ext cx="7626350" cy="452145"/>
          </a:xfrm>
          <a:prstGeom prst="rect">
            <a:avLst/>
          </a:prstGeom>
        </p:spPr>
        <p:txBody>
          <a:bodyPr lIns="69546" tIns="34773" rIns="69546" bIns="34773" anchor="ctr"/>
          <a:lstStyle>
            <a:lvl1pPr marL="0" indent="0" algn="ctr">
              <a:buNone/>
              <a:defRPr sz="16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568455" y="3725916"/>
            <a:ext cx="4367202" cy="231221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18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  <p:sp>
        <p:nvSpPr>
          <p:cNvPr id="12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666240" y="3465855"/>
            <a:ext cx="517020" cy="391294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 algn="ctr">
              <a:buNone/>
              <a:defRPr sz="13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4211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" descr="Sans titre - 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103" y="3189547"/>
            <a:ext cx="7760345" cy="147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99151" y="3015936"/>
            <a:ext cx="2601882" cy="2201104"/>
          </a:xfrm>
          <a:prstGeom prst="rect">
            <a:avLst/>
          </a:prstGeom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451474"/>
            <a:ext cx="7626350" cy="4181462"/>
          </a:xfrm>
          <a:prstGeom prst="rect">
            <a:avLst/>
          </a:prstGeom>
        </p:spPr>
        <p:txBody>
          <a:bodyPr lIns="69546" tIns="34773" rIns="69546" bIns="34773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578615" y="3271117"/>
            <a:ext cx="5037576" cy="198496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16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565191" y="3446938"/>
            <a:ext cx="4367202" cy="231221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23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4471016" y="4186988"/>
            <a:ext cx="2857617" cy="364406"/>
          </a:xfrm>
          <a:prstGeom prst="rect">
            <a:avLst/>
          </a:prstGeom>
        </p:spPr>
        <p:txBody>
          <a:bodyPr lIns="69546" tIns="34773" rIns="69546" bIns="34773"/>
          <a:lstStyle>
            <a:lvl1pPr marL="0" indent="0">
              <a:buNone/>
              <a:defRPr sz="16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665803"/>
            <a:ext cx="7626350" cy="452145"/>
          </a:xfrm>
          <a:prstGeom prst="rect">
            <a:avLst/>
          </a:prstGeom>
        </p:spPr>
        <p:txBody>
          <a:bodyPr lIns="69546" tIns="34773" rIns="69546" bIns="34773" anchor="ctr"/>
          <a:lstStyle>
            <a:lvl1pPr marL="0" indent="0" algn="ctr">
              <a:buNone/>
              <a:defRPr sz="16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568455" y="3725916"/>
            <a:ext cx="4367202" cy="231221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18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  <p:sp>
        <p:nvSpPr>
          <p:cNvPr id="12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666240" y="3465855"/>
            <a:ext cx="517020" cy="391294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 algn="ctr">
              <a:buNone/>
              <a:defRPr sz="13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421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" descr="Sans titre - 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425" y="3164087"/>
            <a:ext cx="7760345" cy="150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99151" y="3015936"/>
            <a:ext cx="2601882" cy="2201104"/>
          </a:xfrm>
          <a:prstGeom prst="rect">
            <a:avLst/>
          </a:prstGeom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451474"/>
            <a:ext cx="7626350" cy="4181462"/>
          </a:xfrm>
          <a:prstGeom prst="rect">
            <a:avLst/>
          </a:prstGeom>
        </p:spPr>
        <p:txBody>
          <a:bodyPr lIns="69546" tIns="34773" rIns="69546" bIns="34773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578615" y="3271117"/>
            <a:ext cx="5037576" cy="198496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16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565191" y="3446938"/>
            <a:ext cx="4367202" cy="231221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23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4471016" y="4186988"/>
            <a:ext cx="2857617" cy="364406"/>
          </a:xfrm>
          <a:prstGeom prst="rect">
            <a:avLst/>
          </a:prstGeom>
        </p:spPr>
        <p:txBody>
          <a:bodyPr lIns="69546" tIns="34773" rIns="69546" bIns="34773"/>
          <a:lstStyle>
            <a:lvl1pPr marL="0" indent="0">
              <a:buNone/>
              <a:defRPr sz="16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665803"/>
            <a:ext cx="7626350" cy="452145"/>
          </a:xfrm>
          <a:prstGeom prst="rect">
            <a:avLst/>
          </a:prstGeom>
        </p:spPr>
        <p:txBody>
          <a:bodyPr lIns="69546" tIns="34773" rIns="69546" bIns="34773" anchor="ctr"/>
          <a:lstStyle>
            <a:lvl1pPr marL="0" indent="0" algn="ctr">
              <a:buNone/>
              <a:defRPr sz="16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568455" y="3725916"/>
            <a:ext cx="4367202" cy="231221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>
              <a:buNone/>
              <a:defRPr sz="18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300" b="1" i="0">
                <a:latin typeface="Aeroportal"/>
                <a:cs typeface="Aeroportal"/>
              </a:defRPr>
            </a:lvl2pPr>
            <a:lvl3pPr>
              <a:defRPr sz="1200" b="1" i="0">
                <a:latin typeface="Aeroportal"/>
                <a:cs typeface="Aeroportal"/>
              </a:defRPr>
            </a:lvl3pPr>
            <a:lvl4pPr>
              <a:defRPr sz="1000" b="1" i="0">
                <a:latin typeface="Aeroportal"/>
                <a:cs typeface="Aeroportal"/>
              </a:defRPr>
            </a:lvl4pPr>
            <a:lvl5pPr>
              <a:defRPr sz="10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  <p:sp>
        <p:nvSpPr>
          <p:cNvPr id="12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666240" y="3465855"/>
            <a:ext cx="517020" cy="391294"/>
          </a:xfrm>
          <a:prstGeom prst="rect">
            <a:avLst/>
          </a:prstGeom>
        </p:spPr>
        <p:txBody>
          <a:bodyPr lIns="69546" tIns="34773" rIns="69546" bIns="34773">
            <a:noAutofit/>
          </a:bodyPr>
          <a:lstStyle>
            <a:lvl1pPr marL="0" indent="0" algn="ctr">
              <a:buNone/>
              <a:defRPr sz="13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421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47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txStyles>
    <p:titleStyle>
      <a:lvl1pPr algn="ctr" defTabSz="48682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116" indent="-365116" algn="l" defTabSz="486820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791084" indent="-304263" algn="l" defTabSz="486820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052" indent="-243411" algn="l" defTabSz="48682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03873" indent="-243411" algn="l" defTabSz="48682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90694" indent="-243411" algn="l" defTabSz="486820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7515" indent="-243411" algn="l" defTabSz="48682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64336" indent="-243411" algn="l" defTabSz="48682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1157" indent="-243411" algn="l" defTabSz="48682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37978" indent="-243411" algn="l" defTabSz="486820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86820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73643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60463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47283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4103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20926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07746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94566" algn="l" defTabSz="4868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Espace réservé du contenu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5942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Espace réservé du contenu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91888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Espace réservé du contenu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6630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Espace réservé du contenu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212503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0</Words>
  <Application>Microsoft Macintosh PowerPoint</Application>
  <PresentationFormat>Personnalisé</PresentationFormat>
  <Paragraphs>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Les Enchanteurs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Geoffrey FOSSEUX</dc:creator>
  <cp:lastModifiedBy>Geoffrey FOSSEUX</cp:lastModifiedBy>
  <cp:revision>15</cp:revision>
  <dcterms:created xsi:type="dcterms:W3CDTF">2015-05-21T08:40:45Z</dcterms:created>
  <dcterms:modified xsi:type="dcterms:W3CDTF">2015-06-04T08:23:44Z</dcterms:modified>
</cp:coreProperties>
</file>