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45904-29BC-42F1-B108-6EA24EA55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26EA08-6B78-44DB-9FD9-ECA02E3C9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77E87-FF0B-4447-ACCE-BC6F318B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5F359-37E6-4E38-8C2F-FA3A800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8D6973-4445-4026-AE16-44A93134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73CAF-1ABF-4E62-AE9E-84FF8DB6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5FF6AD-A857-4B4A-BEF6-D7A34E00D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CA475-17C3-4B44-8C9B-73F811D2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F8096-49CA-44FB-BB88-59ED8E5C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42E3E-8053-4170-85FF-D3F85F5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E582AC-3813-4828-9B6E-401B6226E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D685FE-2A93-4BDC-A6C2-A1C92A711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F80BD-B481-4A7D-B436-F9E1DC05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3B33E-31BE-46B6-99A7-F242535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C3E268-5BF2-4277-BF43-4CAC48BF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1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65CB9-1828-4115-A7E2-2CCE71A2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B8CA01-D0A7-4B6D-BA69-8AEDDD4B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A1969-AE5B-4088-9D52-AB39B9E9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60F6E-131E-4817-A443-54BAB759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5686E0-BB80-4843-8EF2-116A3D20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3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C5C2F-208F-4667-9698-DDD5E769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D2DB4-FD4F-49DE-ABBD-9F015B32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A18050-3550-4CEE-B6C2-52167FED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F1791-C19B-4653-A9F3-CF95BAEF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EC6B8-32E4-43E8-9EF2-27841B12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3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025F8-E93E-49BB-AAE9-77DD9745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B4F02-5EFE-4B07-8D0D-646011649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935E79-7B34-4CA8-A7E7-312D5EF3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372F2F-D586-4649-97F6-271F03C1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E8596-FB43-4531-BF80-BBA3F992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914F4E-23AE-43F0-AA5B-23D31B89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7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BCD22-6776-4ED6-BFF4-F4E00478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FDD8B-1E02-41F7-B0A9-E913DAD6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047E98-E307-4FAC-B5A0-7BD30E982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E272D4-06B5-43CA-A600-DEB6F0A89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54EC35-82F8-4E4E-9A49-983907A30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D80700-B9F5-4441-8F80-1250A86E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5D6394-7B8D-4482-A031-AEF58154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A0A2A-F706-4E0B-A05E-088F3948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1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38087-EA7B-4115-A9D3-9340B544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09EC02-53CD-4BEB-811B-EFB5BEE7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49C7BD-2998-4C55-8500-0F14E902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40083C-1EB0-4AF7-B3C3-F33829D4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2C5F96-4FC1-45BD-A28A-BF23DF64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8AACAF-80D8-486F-8338-3641721B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F4875C-5836-4D75-8596-0D0B35A3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0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332C7-0A44-4D5C-8066-1DFBC77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70FF2-E99C-4556-B421-E00A29F0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68FA48-9C93-448A-9D4B-F87E9F94B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6A59B-C1E7-4635-8389-DCF3A74A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966611-366A-4F0D-8765-AA1C6152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8BA726-721C-4488-81AA-02038D4B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13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08652-66AB-4B27-B731-9EC8C9E4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27561F-B55A-4AD5-B638-0DFC9DD00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6D4C2B-8905-4B12-B3A2-D44B5D5D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E4AB65-1814-4803-9CB9-FD9F06FF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8395CC-E815-4957-A8A5-4495D1C9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B28729-440B-4D51-9B44-C2E9657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8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04B074-6DC7-4DD9-98BF-EF189037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C8FCFF-49EE-4619-82BD-B8C157E7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4BBDF5-B207-4AAC-8C80-A825B5656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F1E1-CAF4-4BC3-AC87-87BB48821553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43E0F-591A-4EAF-9D90-5710B34F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D0C29F-4722-44BA-877C-7767F89D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20B6-0327-4935-AFFF-2D04383E9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49E6487-33F8-4435-AF8F-2EB441757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0" y="-47625"/>
            <a:ext cx="1944624" cy="829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ED001D-911B-46F4-9C13-A361D6E04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3" b="4027"/>
          <a:stretch/>
        </p:blipFill>
        <p:spPr>
          <a:xfrm>
            <a:off x="988611" y="736013"/>
            <a:ext cx="10281979" cy="61817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3B05B1-C7ED-4F67-9F7F-EDCB99674F91}"/>
              </a:ext>
            </a:extLst>
          </p:cNvPr>
          <p:cNvSpPr txBox="1"/>
          <p:nvPr/>
        </p:nvSpPr>
        <p:spPr>
          <a:xfrm>
            <a:off x="976540" y="6143345"/>
            <a:ext cx="8265113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CORONAVIRUS : PORTS DE LILLE POURSUIT SON ACTIVITE</a:t>
            </a:r>
            <a:endParaRPr lang="fr-FR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VANPOUCKE Charlotte</dc:creator>
  <cp:lastModifiedBy>VANPOUCKE Charlotte</cp:lastModifiedBy>
  <cp:revision>3</cp:revision>
  <dcterms:created xsi:type="dcterms:W3CDTF">2020-03-18T07:41:34Z</dcterms:created>
  <dcterms:modified xsi:type="dcterms:W3CDTF">2020-03-18T09:20:15Z</dcterms:modified>
</cp:coreProperties>
</file>